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6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7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1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2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2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8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6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4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EBAA-39D5-4FE9-8556-8522657441AA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4855-79D8-4897-9920-8E1056636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308" y="390584"/>
            <a:ext cx="381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HVAC Schematic Symbols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22486" y="4207849"/>
            <a:ext cx="6547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43965" y="4204568"/>
            <a:ext cx="6547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88392" y="3993497"/>
            <a:ext cx="0" cy="4410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41154" y="3991458"/>
            <a:ext cx="0" cy="4410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293538" y="4034387"/>
            <a:ext cx="457200" cy="353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24146" y="4050679"/>
            <a:ext cx="29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– normally closed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19676" y="3082263"/>
            <a:ext cx="6547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41155" y="3078982"/>
            <a:ext cx="6547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85582" y="2867911"/>
            <a:ext cx="0" cy="4410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38344" y="2865872"/>
            <a:ext cx="0" cy="44109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24146" y="2919199"/>
            <a:ext cx="29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– normally open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rc 31"/>
          <p:cNvSpPr/>
          <p:nvPr/>
        </p:nvSpPr>
        <p:spPr>
          <a:xfrm rot="16408126">
            <a:off x="1297706" y="5544199"/>
            <a:ext cx="423747" cy="423747"/>
          </a:xfrm>
          <a:prstGeom prst="arc">
            <a:avLst>
              <a:gd name="adj1" fmla="val 16200000"/>
              <a:gd name="adj2" fmla="val 51430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280575" y="5756072"/>
            <a:ext cx="45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506989" y="5230397"/>
            <a:ext cx="0" cy="3013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6" idx="0"/>
          </p:cNvCxnSpPr>
          <p:nvPr/>
        </p:nvCxnSpPr>
        <p:spPr>
          <a:xfrm flipH="1">
            <a:off x="1215126" y="6676786"/>
            <a:ext cx="530066" cy="301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192280" y="6675671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705698" y="6705704"/>
            <a:ext cx="519747" cy="40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712027" y="6676786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761865" y="6705704"/>
            <a:ext cx="519747" cy="40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24146" y="5212155"/>
            <a:ext cx="29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Pressure Switch – normally open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1229424" y="5162597"/>
            <a:ext cx="537274" cy="1374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206578" y="5131361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719996" y="5161394"/>
            <a:ext cx="519747" cy="40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726325" y="5132476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776163" y="5161394"/>
            <a:ext cx="519747" cy="40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rot="16200000" flipH="1">
            <a:off x="1398751" y="6779198"/>
            <a:ext cx="452857" cy="273371"/>
          </a:xfrm>
          <a:prstGeom prst="bentConnector3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1413328" y="7037894"/>
            <a:ext cx="439415" cy="266668"/>
          </a:xfrm>
          <a:prstGeom prst="bentConnector3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610167" y="6654273"/>
            <a:ext cx="293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 Switch – normally closed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Arc 73"/>
          <p:cNvSpPr/>
          <p:nvPr/>
        </p:nvSpPr>
        <p:spPr>
          <a:xfrm>
            <a:off x="1516431" y="8084379"/>
            <a:ext cx="420364" cy="420364"/>
          </a:xfrm>
          <a:prstGeom prst="arc">
            <a:avLst>
              <a:gd name="adj1" fmla="val 190788"/>
              <a:gd name="adj2" fmla="val 1640453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1922565" y="8294560"/>
            <a:ext cx="326253" cy="405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182489" y="8261395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Arc 78"/>
          <p:cNvSpPr/>
          <p:nvPr/>
        </p:nvSpPr>
        <p:spPr>
          <a:xfrm rot="10382914">
            <a:off x="1067640" y="8080043"/>
            <a:ext cx="420364" cy="420364"/>
          </a:xfrm>
          <a:prstGeom prst="arc">
            <a:avLst>
              <a:gd name="adj1" fmla="val 190788"/>
              <a:gd name="adj2" fmla="val 16404651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755564" y="8287397"/>
            <a:ext cx="326253" cy="405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722400" y="8256260"/>
            <a:ext cx="66329" cy="663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624146" y="8140670"/>
            <a:ext cx="293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Thermal Overload – normally closed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5810" y="1405800"/>
            <a:ext cx="1081919" cy="1103918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3624146" y="1803870"/>
            <a:ext cx="29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92337" y="122887"/>
            <a:ext cx="19169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tencil" panose="040409050D0802020404" pitchFamily="82" charset="0"/>
              </a:rPr>
              <a:t>ANSWER SHEET</a:t>
            </a:r>
            <a:endParaRPr lang="en-US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4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455703" y="4246323"/>
            <a:ext cx="451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to no Superheat	Refrigerant flood back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Compressor cold or frozen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307" y="312527"/>
            <a:ext cx="432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Split-System Air Conditioner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2337" y="122887"/>
            <a:ext cx="19169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tencil" panose="040409050D0802020404" pitchFamily="82" charset="0"/>
              </a:rPr>
              <a:t>ANSWER SHEET</a:t>
            </a:r>
            <a:endParaRPr lang="en-US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746" y="774192"/>
            <a:ext cx="252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Basic troubleshooting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09948" y="1598489"/>
            <a:ext cx="6433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Name three (3) things that can cause high head pressure.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702" y="1817922"/>
            <a:ext cx="451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Dirty Condenser coil		Bad Condenser fan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Overcharged			Air in the system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1337762" y="1880143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337762" y="2072016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3171633" y="1883030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3171633" y="2077277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948" y="2360520"/>
            <a:ext cx="6433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Name three (3) things that can cause low suction pressure.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5703" y="2574020"/>
            <a:ext cx="51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Dirty Evaporator coil		Bad evaporator fan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charge		Blocked or closed metering device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Dirty air filter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9948" y="3295351"/>
            <a:ext cx="415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may indicate that 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is stuck closed?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703" y="3530352"/>
            <a:ext cx="451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High superheat		Low section pressure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Compressor hot to the touch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337763" y="3589535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337763" y="3797375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3171634" y="3590210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flipH="1">
            <a:off x="1339018" y="2639767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1339018" y="2831640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3172889" y="2642654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3172889" y="2836901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1337763" y="3024028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948" y="4020583"/>
            <a:ext cx="4152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may indicate that 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is stuck open?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1333810" y="4309917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1333810" y="4517757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3167681" y="4310592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5702" y="4971555"/>
            <a:ext cx="5139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Ohm out the coil	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continuity of the dry contacts while energized/de-energized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948" y="4745815"/>
            <a:ext cx="5881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you check to see if a fan relay, or contactor, is bad?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1333810" y="5035149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1333810" y="5242989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55703" y="5696787"/>
            <a:ext cx="451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Low voltage			Bad capacitor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Worn bearings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9948" y="5471047"/>
            <a:ext cx="6175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may cause high amp draw on a blower, or condenser motor?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1333810" y="5760381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1333810" y="5968221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3167681" y="5761056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55703" y="6568950"/>
            <a:ext cx="451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Bad contactor		Off on thermal overload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Off on pressure control safety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9948" y="6196279"/>
            <a:ext cx="643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List some possibilities that keep a compressor from operating when you have a proven call for cooling?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flipH="1">
            <a:off x="1333810" y="6632544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 flipH="1">
            <a:off x="1333810" y="6840384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3167681" y="6633219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55703" y="7299268"/>
            <a:ext cx="4516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None, or zero ohms	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9948" y="7073528"/>
            <a:ext cx="6284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resistance would you expect to see across a set of closed contacts?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flipH="1">
            <a:off x="1333810" y="7362862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55702" y="8043001"/>
            <a:ext cx="4516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volts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9947" y="7625509"/>
            <a:ext cx="6284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voltage would you expect to see between common and terminal “G” with the equipment energized, and the fan in the “on” position?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 flipH="1">
            <a:off x="1333809" y="8106595"/>
            <a:ext cx="132202" cy="143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9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201</Words>
  <Application>Microsoft Office PowerPoint</Application>
  <PresentationFormat>Letter Paper (8.5x11 in)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Stencil</vt:lpstr>
      <vt:lpstr>Office Theme</vt:lpstr>
      <vt:lpstr>PowerPoint Presentation</vt:lpstr>
      <vt:lpstr>PowerPoint Presentation</vt:lpstr>
    </vt:vector>
  </TitlesOfParts>
  <Company>FCPS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Wilkinson,Robert E</dc:creator>
  <cp:lastModifiedBy>Wilkinson,Robert E</cp:lastModifiedBy>
  <cp:revision>21</cp:revision>
  <cp:lastPrinted>2018-04-26T18:42:36Z</cp:lastPrinted>
  <dcterms:created xsi:type="dcterms:W3CDTF">2018-04-26T17:14:10Z</dcterms:created>
  <dcterms:modified xsi:type="dcterms:W3CDTF">2018-05-01T18:11:09Z</dcterms:modified>
</cp:coreProperties>
</file>