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1" r:id="rId4"/>
  </p:sldMasterIdLst>
  <p:notesMasterIdLst>
    <p:notesMasterId r:id="rId6"/>
  </p:notesMasterIdLst>
  <p:handoutMasterIdLst>
    <p:handoutMasterId r:id="rId7"/>
  </p:handoutMasterIdLst>
  <p:sldIdLst>
    <p:sldId id="329" r:id="rId5"/>
  </p:sldIdLst>
  <p:sldSz cx="9144000" cy="6858000" type="screen4x3"/>
  <p:notesSz cx="10515600" cy="16002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74"/>
    <a:srgbClr val="8BB2DD"/>
    <a:srgbClr val="34919E"/>
    <a:srgbClr val="BFCFE7"/>
    <a:srgbClr val="5E95A0"/>
    <a:srgbClr val="53BEF3"/>
    <a:srgbClr val="6C96EA"/>
    <a:srgbClr val="3EADBC"/>
    <a:srgbClr val="D1DAD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951" autoAdjust="0"/>
    <p:restoredTop sz="54005" autoAdjust="0"/>
  </p:normalViewPr>
  <p:slideViewPr>
    <p:cSldViewPr snapToGrid="0" showGuides="1">
      <p:cViewPr varScale="1">
        <p:scale>
          <a:sx n="108" d="100"/>
          <a:sy n="108" d="100"/>
        </p:scale>
        <p:origin x="-288" y="-104"/>
      </p:cViewPr>
      <p:guideLst>
        <p:guide orient="horz" pos="2160"/>
        <p:guide orient="horz" pos="187"/>
        <p:guide orient="horz" pos="4224"/>
        <p:guide orient="horz" pos="958"/>
        <p:guide orient="horz" pos="4076"/>
        <p:guide pos="2880"/>
        <p:guide pos="181"/>
        <p:guide pos="5585"/>
        <p:guide pos="388"/>
        <p:guide pos="44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8" d="100"/>
          <a:sy n="78" d="100"/>
        </p:scale>
        <p:origin x="-2058" y="-102"/>
      </p:cViewPr>
      <p:guideLst>
        <p:guide orient="horz" pos="5040"/>
        <p:guide pos="3312"/>
        <p:guide pos="635"/>
        <p:guide pos="5989"/>
        <p:guide pos="5538"/>
        <p:guide pos="112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notesMaster" Target="notesMasters/notesMaster1.xml"/><Relationship Id="rId7" Type="http://schemas.openxmlformats.org/officeDocument/2006/relationships/handoutMaster" Target="handoutMasters/handoutMaster1.xml"/><Relationship Id="rId8" Type="http://schemas.openxmlformats.org/officeDocument/2006/relationships/printerSettings" Target="printerSettings/printerSettings1.bin"/><Relationship Id="rId9" Type="http://schemas.openxmlformats.org/officeDocument/2006/relationships/tags" Target="tags/tag1.xml"/><Relationship Id="rId1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xPr>
        <a:bodyPr/>
        <a:lstStyle/>
        <a:p>
          <a:pPr>
            <a:defRPr sz="1600" baseline="0"/>
          </a:pPr>
          <a:endParaRPr lang="en-US"/>
        </a:p>
      </c:txPr>
    </c:title>
    <c:autoTitleDeleted val="0"/>
    <c:plotArea>
      <c:layout/>
      <c:barChart>
        <c:barDir val="col"/>
        <c:grouping val="clustered"/>
        <c:varyColors val="0"/>
        <c:ser>
          <c:idx val="0"/>
          <c:order val="0"/>
          <c:tx>
            <c:strRef>
              <c:f>Sheet1!$B$1</c:f>
              <c:strCache>
                <c:ptCount val="1"/>
                <c:pt idx="0">
                  <c:v>kWh Campus Totals</c:v>
                </c:pt>
              </c:strCache>
            </c:strRef>
          </c:tx>
          <c:spPr>
            <a:solidFill>
              <a:srgbClr val="8BB2DD"/>
            </a:solidFill>
            <a:ln>
              <a:noFill/>
            </a:ln>
          </c:spPr>
          <c:invertIfNegative val="0"/>
          <c:dPt>
            <c:idx val="0"/>
            <c:invertIfNegative val="0"/>
            <c:bubble3D val="0"/>
            <c:spPr>
              <a:solidFill>
                <a:srgbClr val="8BB2DD"/>
              </a:solidFill>
              <a:ln>
                <a:noFill/>
              </a:ln>
            </c:spPr>
          </c:dPt>
          <c:dPt>
            <c:idx val="1"/>
            <c:invertIfNegative val="0"/>
            <c:bubble3D val="0"/>
            <c:spPr>
              <a:solidFill>
                <a:srgbClr val="8BB2DD"/>
              </a:solidFill>
              <a:ln>
                <a:noFill/>
              </a:ln>
            </c:spPr>
          </c:dPt>
          <c:dPt>
            <c:idx val="2"/>
            <c:invertIfNegative val="0"/>
            <c:bubble3D val="0"/>
            <c:spPr>
              <a:solidFill>
                <a:srgbClr val="8BB2DD"/>
              </a:solidFill>
              <a:ln>
                <a:noFill/>
              </a:ln>
            </c:spPr>
          </c:dPt>
          <c:dPt>
            <c:idx val="3"/>
            <c:invertIfNegative val="0"/>
            <c:bubble3D val="0"/>
            <c:spPr>
              <a:solidFill>
                <a:srgbClr val="8BB2DD"/>
              </a:solidFill>
              <a:ln>
                <a:noFill/>
              </a:ln>
            </c:spPr>
          </c:dPt>
          <c:dPt>
            <c:idx val="4"/>
            <c:invertIfNegative val="0"/>
            <c:bubble3D val="0"/>
            <c:spPr>
              <a:solidFill>
                <a:srgbClr val="8BB2DD"/>
              </a:solidFill>
              <a:ln>
                <a:noFill/>
              </a:ln>
            </c:spPr>
          </c:dPt>
          <c:dPt>
            <c:idx val="5"/>
            <c:invertIfNegative val="0"/>
            <c:bubble3D val="0"/>
            <c:spPr>
              <a:solidFill>
                <a:srgbClr val="8BB2DD"/>
              </a:solidFill>
              <a:ln>
                <a:noFill/>
              </a:ln>
            </c:spPr>
          </c:dPt>
          <c:dPt>
            <c:idx val="6"/>
            <c:invertIfNegative val="0"/>
            <c:bubble3D val="0"/>
            <c:spPr>
              <a:solidFill>
                <a:schemeClr val="accent2"/>
              </a:solidFill>
              <a:ln>
                <a:noFill/>
              </a:ln>
            </c:spPr>
          </c:dPt>
          <c:cat>
            <c:numRef>
              <c:f>Sheet1!$A$2:$A$8</c:f>
              <c:numCache>
                <c:formatCode>General</c:formatCode>
                <c:ptCount val="7"/>
                <c:pt idx="0">
                  <c:v>2007.0</c:v>
                </c:pt>
                <c:pt idx="1">
                  <c:v>2008.0</c:v>
                </c:pt>
                <c:pt idx="2">
                  <c:v>2009.0</c:v>
                </c:pt>
                <c:pt idx="3">
                  <c:v>2010.0</c:v>
                </c:pt>
                <c:pt idx="4">
                  <c:v>2011.0</c:v>
                </c:pt>
                <c:pt idx="5">
                  <c:v>2012.0</c:v>
                </c:pt>
                <c:pt idx="6">
                  <c:v>2013.0</c:v>
                </c:pt>
              </c:numCache>
            </c:numRef>
          </c:cat>
          <c:val>
            <c:numRef>
              <c:f>Sheet1!$B$2:$B$8</c:f>
              <c:numCache>
                <c:formatCode>#,##0</c:formatCode>
                <c:ptCount val="7"/>
                <c:pt idx="0">
                  <c:v>1.5993052E7</c:v>
                </c:pt>
                <c:pt idx="1">
                  <c:v>1.4715659E7</c:v>
                </c:pt>
                <c:pt idx="2">
                  <c:v>1.3604123E7</c:v>
                </c:pt>
                <c:pt idx="3">
                  <c:v>1.0523339E7</c:v>
                </c:pt>
                <c:pt idx="4" formatCode="_(* #,##0_);_(* \(#,##0\);_(* &quot;-&quot;??_);_(@_)">
                  <c:v>9.3996E6</c:v>
                </c:pt>
                <c:pt idx="5" formatCode="General">
                  <c:v>8.740579E6</c:v>
                </c:pt>
                <c:pt idx="6" formatCode="General">
                  <c:v>6.388372E6</c:v>
                </c:pt>
              </c:numCache>
            </c:numRef>
          </c:val>
        </c:ser>
        <c:dLbls>
          <c:showLegendKey val="0"/>
          <c:showVal val="0"/>
          <c:showCatName val="0"/>
          <c:showSerName val="0"/>
          <c:showPercent val="0"/>
          <c:showBubbleSize val="0"/>
        </c:dLbls>
        <c:gapWidth val="150"/>
        <c:axId val="2102914648"/>
        <c:axId val="-2144431048"/>
      </c:barChart>
      <c:catAx>
        <c:axId val="2102914648"/>
        <c:scaling>
          <c:orientation val="minMax"/>
        </c:scaling>
        <c:delete val="0"/>
        <c:axPos val="b"/>
        <c:numFmt formatCode="General" sourceLinked="1"/>
        <c:majorTickMark val="out"/>
        <c:minorTickMark val="none"/>
        <c:tickLblPos val="nextTo"/>
        <c:txPr>
          <a:bodyPr/>
          <a:lstStyle/>
          <a:p>
            <a:pPr>
              <a:defRPr sz="1300" baseline="0"/>
            </a:pPr>
            <a:endParaRPr lang="en-US"/>
          </a:p>
        </c:txPr>
        <c:crossAx val="-2144431048"/>
        <c:crosses val="autoZero"/>
        <c:auto val="1"/>
        <c:lblAlgn val="ctr"/>
        <c:lblOffset val="100"/>
        <c:noMultiLvlLbl val="0"/>
      </c:catAx>
      <c:valAx>
        <c:axId val="-2144431048"/>
        <c:scaling>
          <c:orientation val="minMax"/>
        </c:scaling>
        <c:delete val="0"/>
        <c:axPos val="l"/>
        <c:majorGridlines/>
        <c:numFmt formatCode="#,##0" sourceLinked="1"/>
        <c:majorTickMark val="out"/>
        <c:minorTickMark val="none"/>
        <c:tickLblPos val="nextTo"/>
        <c:txPr>
          <a:bodyPr/>
          <a:lstStyle/>
          <a:p>
            <a:pPr>
              <a:defRPr sz="1050" baseline="0"/>
            </a:pPr>
            <a:endParaRPr lang="en-US"/>
          </a:p>
        </c:txPr>
        <c:crossAx val="2102914648"/>
        <c:crosses val="autoZero"/>
        <c:crossBetween val="between"/>
      </c:valAx>
    </c:plotArea>
    <c:legend>
      <c:legendPos val="r"/>
      <c:layout/>
      <c:overlay val="0"/>
      <c:txPr>
        <a:bodyPr/>
        <a:lstStyle/>
        <a:p>
          <a:pPr>
            <a:defRPr sz="1050" baseline="0"/>
          </a:pPr>
          <a:endParaRPr lang="en-US"/>
        </a:p>
      </c:txPr>
    </c:legend>
    <c:plotVisOnly val="1"/>
    <c:dispBlanksAs val="gap"/>
    <c:showDLblsOverMax val="0"/>
  </c:chart>
  <c:spPr>
    <a:noFill/>
    <a:ln>
      <a:no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17601" y="630001"/>
            <a:ext cx="4556760" cy="800100"/>
          </a:xfrm>
          <a:prstGeom prst="rect">
            <a:avLst/>
          </a:prstGeom>
        </p:spPr>
        <p:txBody>
          <a:bodyPr vert="horz" lIns="151509" tIns="75756" rIns="151509" bIns="75756" rtlCol="0"/>
          <a:lstStyle>
            <a:lvl1pPr algn="l">
              <a:defRPr sz="1900"/>
            </a:lvl1pPr>
          </a:lstStyle>
          <a:p>
            <a:endParaRPr lang="en-US" sz="1600" dirty="0">
              <a:solidFill>
                <a:schemeClr val="tx2"/>
              </a:solidFill>
              <a:latin typeface="Arial" pitchFamily="34" charset="0"/>
              <a:cs typeface="Arial" pitchFamily="34" charset="0"/>
            </a:endParaRPr>
          </a:p>
        </p:txBody>
      </p:sp>
      <p:sp>
        <p:nvSpPr>
          <p:cNvPr id="3" name="Date Placeholder 2"/>
          <p:cNvSpPr>
            <a:spLocks noGrp="1"/>
          </p:cNvSpPr>
          <p:nvPr>
            <p:ph type="dt" sz="quarter" idx="1"/>
          </p:nvPr>
        </p:nvSpPr>
        <p:spPr>
          <a:xfrm>
            <a:off x="717601" y="14868001"/>
            <a:ext cx="4556760" cy="800100"/>
          </a:xfrm>
          <a:prstGeom prst="rect">
            <a:avLst/>
          </a:prstGeom>
        </p:spPr>
        <p:txBody>
          <a:bodyPr vert="horz" lIns="151509" tIns="75756" rIns="151509" bIns="75756" rtlCol="0" anchor="b"/>
          <a:lstStyle>
            <a:lvl1pPr algn="r">
              <a:defRPr sz="1900"/>
            </a:lvl1pPr>
          </a:lstStyle>
          <a:p>
            <a:pPr algn="l"/>
            <a:fld id="{75A1FD7C-D97D-418B-9498-035D17392EED}" type="datetimeFigureOut">
              <a:rPr lang="en-US" sz="1600" smtClean="0">
                <a:solidFill>
                  <a:schemeClr val="tx2"/>
                </a:solidFill>
                <a:latin typeface="Arial" pitchFamily="34" charset="0"/>
                <a:cs typeface="Arial" pitchFamily="34" charset="0"/>
              </a:rPr>
              <a:pPr algn="l"/>
              <a:t>5/22/14</a:t>
            </a:fld>
            <a:endParaRPr lang="en-US" sz="1600" dirty="0">
              <a:solidFill>
                <a:schemeClr val="tx2"/>
              </a:solidFill>
              <a:latin typeface="Arial" pitchFamily="34" charset="0"/>
              <a:cs typeface="Arial" pitchFamily="34" charset="0"/>
            </a:endParaRPr>
          </a:p>
        </p:txBody>
      </p:sp>
      <p:sp>
        <p:nvSpPr>
          <p:cNvPr id="4" name="Footer Placeholder 3"/>
          <p:cNvSpPr>
            <a:spLocks noGrp="1"/>
          </p:cNvSpPr>
          <p:nvPr>
            <p:ph type="ftr" sz="quarter" idx="2"/>
          </p:nvPr>
        </p:nvSpPr>
        <p:spPr>
          <a:xfrm>
            <a:off x="6019599" y="630001"/>
            <a:ext cx="3891563" cy="800100"/>
          </a:xfrm>
          <a:prstGeom prst="rect">
            <a:avLst/>
          </a:prstGeom>
        </p:spPr>
        <p:txBody>
          <a:bodyPr vert="horz" lIns="151509" tIns="75756" rIns="151509" bIns="75756" rtlCol="0" anchor="t"/>
          <a:lstStyle>
            <a:lvl1pPr algn="l">
              <a:defRPr sz="1900"/>
            </a:lvl1pPr>
          </a:lstStyle>
          <a:p>
            <a:pPr algn="r"/>
            <a:r>
              <a:rPr lang="en-US" sz="1600" b="1" dirty="0" smtClean="0">
                <a:solidFill>
                  <a:schemeClr val="tx2"/>
                </a:solidFill>
                <a:latin typeface="Arial" pitchFamily="34" charset="0"/>
                <a:cs typeface="Arial" pitchFamily="34" charset="0"/>
              </a:rPr>
              <a:t>Munich Re</a:t>
            </a:r>
            <a:endParaRPr lang="en-US" sz="1600" b="1" dirty="0">
              <a:solidFill>
                <a:schemeClr val="tx2"/>
              </a:solidFill>
              <a:latin typeface="Arial" pitchFamily="34" charset="0"/>
              <a:cs typeface="Arial" pitchFamily="34" charset="0"/>
            </a:endParaRPr>
          </a:p>
        </p:txBody>
      </p:sp>
      <p:sp>
        <p:nvSpPr>
          <p:cNvPr id="5" name="Slide Number Placeholder 4"/>
          <p:cNvSpPr>
            <a:spLocks noGrp="1"/>
          </p:cNvSpPr>
          <p:nvPr>
            <p:ph type="sldNum" sz="quarter" idx="3"/>
          </p:nvPr>
        </p:nvSpPr>
        <p:spPr>
          <a:xfrm>
            <a:off x="5354401" y="14868001"/>
            <a:ext cx="4556760" cy="800100"/>
          </a:xfrm>
          <a:prstGeom prst="rect">
            <a:avLst/>
          </a:prstGeom>
        </p:spPr>
        <p:txBody>
          <a:bodyPr vert="horz" lIns="151509" tIns="75756" rIns="151509" bIns="75756" rtlCol="0" anchor="b"/>
          <a:lstStyle>
            <a:lvl1pPr algn="r">
              <a:defRPr sz="1900"/>
            </a:lvl1pPr>
          </a:lstStyle>
          <a:p>
            <a:fld id="{EEABD0B5-4480-426B-B0B0-B3ADA101E8D0}" type="slidenum">
              <a:rPr lang="en-US" sz="1600" smtClean="0">
                <a:solidFill>
                  <a:schemeClr val="tx2"/>
                </a:solidFill>
                <a:latin typeface="Arial" pitchFamily="34" charset="0"/>
                <a:cs typeface="Arial" pitchFamily="34" charset="0"/>
              </a:rPr>
              <a:pPr/>
              <a:t>‹#›</a:t>
            </a:fld>
            <a:endParaRPr lang="en-US" sz="16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0803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34858" y="1"/>
            <a:ext cx="4556760" cy="800100"/>
          </a:xfrm>
          <a:prstGeom prst="rect">
            <a:avLst/>
          </a:prstGeom>
        </p:spPr>
        <p:txBody>
          <a:bodyPr vert="horz" lIns="151509" tIns="75756" rIns="151509" bIns="75756" rtlCol="0" anchor="t"/>
          <a:lstStyle>
            <a:lvl1pPr algn="l">
              <a:defRPr sz="1600">
                <a:solidFill>
                  <a:schemeClr val="tx2"/>
                </a:solidFill>
                <a:latin typeface="Arial" pitchFamily="34" charset="0"/>
                <a:cs typeface="Arial" pitchFamily="34" charset="0"/>
              </a:defRPr>
            </a:lvl1pPr>
          </a:lstStyle>
          <a:p>
            <a:endParaRPr lang="en-US" noProof="0" dirty="0"/>
          </a:p>
        </p:txBody>
      </p:sp>
      <p:sp>
        <p:nvSpPr>
          <p:cNvPr id="3" name="Date Placeholder 2"/>
          <p:cNvSpPr>
            <a:spLocks noGrp="1"/>
          </p:cNvSpPr>
          <p:nvPr>
            <p:ph type="dt" idx="1"/>
          </p:nvPr>
        </p:nvSpPr>
        <p:spPr>
          <a:xfrm>
            <a:off x="1007747" y="15201901"/>
            <a:ext cx="4250055" cy="800100"/>
          </a:xfrm>
          <a:prstGeom prst="rect">
            <a:avLst/>
          </a:prstGeom>
        </p:spPr>
        <p:txBody>
          <a:bodyPr vert="horz" lIns="151509" tIns="75756" rIns="151509" bIns="75756" rtlCol="0" anchor="b"/>
          <a:lstStyle>
            <a:lvl1pPr algn="l">
              <a:defRPr sz="1600">
                <a:solidFill>
                  <a:schemeClr val="tx2"/>
                </a:solidFill>
                <a:latin typeface="Arial" pitchFamily="34" charset="0"/>
                <a:cs typeface="Arial" pitchFamily="34" charset="0"/>
              </a:defRPr>
            </a:lvl1pPr>
          </a:lstStyle>
          <a:p>
            <a:fld id="{1647DA14-1E89-4CD7-86C8-8666AA27E017}" type="datetimeFigureOut">
              <a:rPr lang="en-US" noProof="0" smtClean="0"/>
              <a:pPr/>
              <a:t>5/22/14</a:t>
            </a:fld>
            <a:endParaRPr lang="en-US" noProof="0" dirty="0"/>
          </a:p>
        </p:txBody>
      </p:sp>
      <p:sp>
        <p:nvSpPr>
          <p:cNvPr id="4" name="Slide Image Placeholder 3"/>
          <p:cNvSpPr>
            <a:spLocks noGrp="1" noRot="1" noChangeAspect="1"/>
          </p:cNvSpPr>
          <p:nvPr>
            <p:ph type="sldImg" idx="2"/>
          </p:nvPr>
        </p:nvSpPr>
        <p:spPr>
          <a:xfrm>
            <a:off x="1257300" y="1200150"/>
            <a:ext cx="8001000" cy="6000750"/>
          </a:xfrm>
          <a:prstGeom prst="rect">
            <a:avLst/>
          </a:prstGeom>
          <a:noFill/>
          <a:ln w="12700">
            <a:solidFill>
              <a:prstClr val="black"/>
            </a:solidFill>
          </a:ln>
        </p:spPr>
        <p:txBody>
          <a:bodyPr vert="horz" lIns="151509" tIns="75756" rIns="151509" bIns="75756" rtlCol="0" anchor="ctr"/>
          <a:lstStyle/>
          <a:p>
            <a:endParaRPr lang="en-US" noProof="0" dirty="0"/>
          </a:p>
        </p:txBody>
      </p:sp>
      <p:sp>
        <p:nvSpPr>
          <p:cNvPr id="5" name="Notes Placeholder 4"/>
          <p:cNvSpPr>
            <a:spLocks noGrp="1"/>
          </p:cNvSpPr>
          <p:nvPr>
            <p:ph type="body" sz="quarter" idx="3"/>
          </p:nvPr>
        </p:nvSpPr>
        <p:spPr>
          <a:xfrm>
            <a:off x="1779378" y="7600952"/>
            <a:ext cx="7012834" cy="7200900"/>
          </a:xfrm>
          <a:prstGeom prst="rect">
            <a:avLst/>
          </a:prstGeom>
        </p:spPr>
        <p:txBody>
          <a:bodyPr vert="horz" lIns="151509" tIns="75756" rIns="151509" bIns="7575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6881413" y="1"/>
            <a:ext cx="2765189" cy="800100"/>
          </a:xfrm>
          <a:prstGeom prst="rect">
            <a:avLst/>
          </a:prstGeom>
        </p:spPr>
        <p:txBody>
          <a:bodyPr vert="horz" lIns="151509" tIns="75756" rIns="151509" bIns="75756" rtlCol="0" anchor="t"/>
          <a:lstStyle>
            <a:lvl1pPr algn="r">
              <a:defRPr sz="1600" b="1">
                <a:solidFill>
                  <a:schemeClr val="tx2"/>
                </a:solidFill>
                <a:latin typeface="Arial" pitchFamily="34" charset="0"/>
                <a:cs typeface="Arial" pitchFamily="34" charset="0"/>
              </a:defRPr>
            </a:lvl1pPr>
          </a:lstStyle>
          <a:p>
            <a:r>
              <a:rPr lang="en-US" noProof="0" dirty="0" smtClean="0"/>
              <a:t>Munich Re</a:t>
            </a:r>
            <a:endParaRPr lang="en-US" noProof="0" dirty="0"/>
          </a:p>
        </p:txBody>
      </p:sp>
      <p:sp>
        <p:nvSpPr>
          <p:cNvPr id="7" name="Slide Number Placeholder 6"/>
          <p:cNvSpPr>
            <a:spLocks noGrp="1"/>
          </p:cNvSpPr>
          <p:nvPr>
            <p:ph type="sldNum" sz="quarter" idx="5"/>
          </p:nvPr>
        </p:nvSpPr>
        <p:spPr>
          <a:xfrm>
            <a:off x="5593721" y="15201901"/>
            <a:ext cx="3914134" cy="800100"/>
          </a:xfrm>
          <a:prstGeom prst="rect">
            <a:avLst/>
          </a:prstGeom>
        </p:spPr>
        <p:txBody>
          <a:bodyPr vert="horz" lIns="151509" tIns="75756" rIns="151509" bIns="75756" rtlCol="0" anchor="b"/>
          <a:lstStyle>
            <a:lvl1pPr algn="r">
              <a:defRPr sz="1600">
                <a:solidFill>
                  <a:schemeClr val="tx2"/>
                </a:solidFill>
                <a:latin typeface="Arial" pitchFamily="34" charset="0"/>
                <a:cs typeface="Arial" pitchFamily="34" charset="0"/>
              </a:defRPr>
            </a:lvl1pPr>
          </a:lstStyle>
          <a:p>
            <a:fld id="{E5721651-C618-4989-BD9A-C51CDEA22A0A}" type="slidenum">
              <a:rPr lang="en-US" noProof="0" smtClean="0"/>
              <a:pPr/>
              <a:t>‹#›</a:t>
            </a:fld>
            <a:endParaRPr lang="en-US" noProof="0" dirty="0"/>
          </a:p>
        </p:txBody>
      </p:sp>
    </p:spTree>
    <p:extLst>
      <p:ext uri="{BB962C8B-B14F-4D97-AF65-F5344CB8AC3E}">
        <p14:creationId xmlns:p14="http://schemas.microsoft.com/office/powerpoint/2010/main" val="370979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4" name="Picture 13" descr="IMG_2909cover.jpg"/>
          <p:cNvPicPr>
            <a:picLocks noChangeAspect="1"/>
          </p:cNvPicPr>
          <p:nvPr userDrawn="1"/>
        </p:nvPicPr>
        <p:blipFill>
          <a:blip r:embed="rId2" cstate="print"/>
          <a:stretch>
            <a:fillRect/>
          </a:stretch>
        </p:blipFill>
        <p:spPr>
          <a:xfrm>
            <a:off x="0" y="0"/>
            <a:ext cx="9144000" cy="4187952"/>
          </a:xfrm>
          <a:prstGeom prst="rect">
            <a:avLst/>
          </a:prstGeom>
        </p:spPr>
      </p:pic>
      <p:grpSp>
        <p:nvGrpSpPr>
          <p:cNvPr id="4" name="Group 19"/>
          <p:cNvGrpSpPr/>
          <p:nvPr/>
        </p:nvGrpSpPr>
        <p:grpSpPr>
          <a:xfrm>
            <a:off x="-4" y="3785428"/>
            <a:ext cx="9144004" cy="3072572"/>
            <a:chOff x="-4" y="3785428"/>
            <a:chExt cx="9144004" cy="3072572"/>
          </a:xfrm>
        </p:grpSpPr>
        <p:sp>
          <p:nvSpPr>
            <p:cNvPr id="21" name="Rechtwinkliges Dreieck 13"/>
            <p:cNvSpPr/>
            <p:nvPr userDrawn="1"/>
          </p:nvSpPr>
          <p:spPr>
            <a:xfrm flipH="1">
              <a:off x="8748000" y="3785428"/>
              <a:ext cx="396000" cy="396000"/>
            </a:xfrm>
            <a:prstGeom prst="r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rtlCol="0" anchor="ctr"/>
            <a:lstStyle/>
            <a:p>
              <a:pPr algn="ctr"/>
              <a:endParaRPr lang="en-GB" noProof="0" dirty="0"/>
            </a:p>
          </p:txBody>
        </p:sp>
        <p:sp>
          <p:nvSpPr>
            <p:cNvPr id="22" name="Rechtwinkliges Dreieck 13"/>
            <p:cNvSpPr/>
            <p:nvPr userDrawn="1"/>
          </p:nvSpPr>
          <p:spPr>
            <a:xfrm flipH="1">
              <a:off x="-4" y="4181484"/>
              <a:ext cx="9144003" cy="267651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rtlCol="0" anchor="ctr"/>
            <a:lstStyle/>
            <a:p>
              <a:pPr algn="ctr"/>
              <a:endParaRPr lang="en-GB" noProof="0" dirty="0"/>
            </a:p>
          </p:txBody>
        </p:sp>
      </p:grpSp>
      <p:sp>
        <p:nvSpPr>
          <p:cNvPr id="2" name="Title 1"/>
          <p:cNvSpPr>
            <a:spLocks noGrp="1"/>
          </p:cNvSpPr>
          <p:nvPr>
            <p:ph type="ctrTitle"/>
          </p:nvPr>
        </p:nvSpPr>
        <p:spPr>
          <a:xfrm>
            <a:off x="360000" y="4435200"/>
            <a:ext cx="6318000" cy="864000"/>
          </a:xfrm>
        </p:spPr>
        <p:txBody>
          <a:bodyPr/>
          <a:lstStyle>
            <a:lvl1pPr algn="l">
              <a:defRPr sz="2600" cap="all" baseline="0">
                <a:solidFill>
                  <a:schemeClr val="tx2"/>
                </a:solidFill>
              </a:defRPr>
            </a:lvl1pPr>
          </a:lstStyle>
          <a:p>
            <a:r>
              <a:rPr lang="en-US" noProof="0" dirty="0" smtClean="0"/>
              <a:t>Click to edit Master title style</a:t>
            </a:r>
            <a:endParaRPr lang="en-GB" noProof="0" dirty="0"/>
          </a:p>
        </p:txBody>
      </p:sp>
      <p:sp>
        <p:nvSpPr>
          <p:cNvPr id="3" name="Subtitle 2"/>
          <p:cNvSpPr>
            <a:spLocks noGrp="1"/>
          </p:cNvSpPr>
          <p:nvPr>
            <p:ph type="subTitle" idx="1"/>
          </p:nvPr>
        </p:nvSpPr>
        <p:spPr>
          <a:xfrm>
            <a:off x="360000" y="5932800"/>
            <a:ext cx="6318000" cy="565200"/>
          </a:xfrm>
        </p:spPr>
        <p:txBody>
          <a:bodyPr anchor="b"/>
          <a:lstStyle>
            <a:lvl1pPr marL="0" indent="0" algn="l">
              <a:lnSpc>
                <a:spcPct val="100000"/>
              </a:lnSpc>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
        <p:nvSpPr>
          <p:cNvPr id="11" name="Text Placeholder 10"/>
          <p:cNvSpPr>
            <a:spLocks noGrp="1"/>
          </p:cNvSpPr>
          <p:nvPr>
            <p:ph type="body" sz="quarter" idx="10"/>
          </p:nvPr>
        </p:nvSpPr>
        <p:spPr>
          <a:xfrm>
            <a:off x="360000" y="5320800"/>
            <a:ext cx="6318000" cy="468000"/>
          </a:xfrm>
        </p:spPr>
        <p:txBody>
          <a:bodyPr/>
          <a:lstStyle>
            <a:lvl1pPr marL="0" indent="0">
              <a:buFontTx/>
              <a:buNone/>
              <a:defRPr/>
            </a:lvl1pPr>
          </a:lstStyle>
          <a:p>
            <a:pPr lvl="0"/>
            <a:r>
              <a:rPr lang="en-US" noProof="0" dirty="0" smtClean="0"/>
              <a:t>Click to edit Master text styles</a:t>
            </a:r>
          </a:p>
        </p:txBody>
      </p:sp>
      <p:pic>
        <p:nvPicPr>
          <p:cNvPr id="13" name="Picture 199" descr="Logo_MunichRE_SM_042mm_ZG2100mm_2%_CO"/>
          <p:cNvPicPr>
            <a:picLocks noChangeAspect="1" noChangeArrowheads="1"/>
          </p:cNvPicPr>
          <p:nvPr userDrawn="1"/>
        </p:nvPicPr>
        <p:blipFill>
          <a:blip r:embed="rId3" cstate="print"/>
          <a:srcRect/>
          <a:stretch>
            <a:fillRect/>
          </a:stretch>
        </p:blipFill>
        <p:spPr bwMode="auto">
          <a:xfrm>
            <a:off x="6996112" y="6011863"/>
            <a:ext cx="1890000" cy="514469"/>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5" name="Slide Number Placeholder 4"/>
          <p:cNvSpPr>
            <a:spLocks noGrp="1"/>
          </p:cNvSpPr>
          <p:nvPr>
            <p:ph type="sldNum" sz="quarter" idx="12"/>
          </p:nvPr>
        </p:nvSpPr>
        <p:spPr/>
        <p:txBody>
          <a:bodyPr/>
          <a:lstStyle/>
          <a:p>
            <a:fld id="{D94909C6-CC71-4962-A18E-AF0515723D95}" type="slidenum">
              <a:rPr lang="en-GB" noProof="0" smtClean="0"/>
              <a:pPr/>
              <a:t>‹#›</a:t>
            </a:fld>
            <a:endParaRPr lang="en-GB" noProof="0" dirty="0"/>
          </a:p>
        </p:txBody>
      </p:sp>
      <p:sp>
        <p:nvSpPr>
          <p:cNvPr id="6" name="Text Placeholder 8"/>
          <p:cNvSpPr>
            <a:spLocks noGrp="1"/>
          </p:cNvSpPr>
          <p:nvPr>
            <p:ph type="body" sz="quarter" idx="18"/>
          </p:nvPr>
        </p:nvSpPr>
        <p:spPr>
          <a:xfrm>
            <a:off x="6156000" y="1512000"/>
            <a:ext cx="2682000" cy="4770000"/>
          </a:xfrm>
          <a:solidFill>
            <a:schemeClr val="accent4">
              <a:lumMod val="60000"/>
              <a:lumOff val="40000"/>
            </a:schemeClr>
          </a:solidFill>
          <a:effectLst>
            <a:outerShdw blurRad="50800" dist="38100" dir="2700000" algn="tl" rotWithShape="0">
              <a:prstClr val="black">
                <a:alpha val="40000"/>
              </a:prstClr>
            </a:outerShdw>
          </a:effectLst>
        </p:spPr>
        <p:txBody>
          <a:bodyPr lIns="180000" tIns="144000" rIns="108000" bIns="72000"/>
          <a:lstStyle>
            <a:lvl1pPr>
              <a:defRPr sz="16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8" name="Content Placeholder 7"/>
          <p:cNvSpPr>
            <a:spLocks noGrp="1"/>
          </p:cNvSpPr>
          <p:nvPr>
            <p:ph sz="quarter" idx="19" hasCustomPrompt="1"/>
          </p:nvPr>
        </p:nvSpPr>
        <p:spPr>
          <a:xfrm>
            <a:off x="287339" y="1998000"/>
            <a:ext cx="5544000" cy="4284000"/>
          </a:xfrm>
          <a:solidFill>
            <a:schemeClr val="bg1"/>
          </a:solidFill>
          <a:effectLst>
            <a:outerShdw blurRad="50800" dist="38100" dir="2700000" algn="tl" rotWithShape="0">
              <a:prstClr val="black">
                <a:alpha val="40000"/>
              </a:prstClr>
            </a:outerShdw>
          </a:effectLst>
        </p:spPr>
        <p:txBody>
          <a:bodyPr lIns="180000" tIns="144000" rIns="108000" bIns="72000"/>
          <a:lstStyle>
            <a:lvl1pPr>
              <a:buNone/>
              <a:defRPr sz="1600"/>
            </a:lvl1pPr>
            <a:lvl2pPr>
              <a:defRPr sz="1600"/>
            </a:lvl2pPr>
            <a:lvl3pPr>
              <a:defRPr sz="1600"/>
            </a:lvl3pPr>
            <a:lvl4pPr>
              <a:defRPr sz="1600"/>
            </a:lvl4pPr>
            <a:lvl5pPr>
              <a:defRPr sz="1600"/>
            </a:lvl5pPr>
          </a:lstStyle>
          <a:p>
            <a:pPr lvl="0"/>
            <a:r>
              <a:rPr lang="en-GB" noProof="0" smtClean="0"/>
              <a:t> </a:t>
            </a:r>
            <a:endParaRPr lang="en-GB" noProof="0"/>
          </a:p>
        </p:txBody>
      </p:sp>
      <p:sp>
        <p:nvSpPr>
          <p:cNvPr id="9" name="Text Placeholder 7"/>
          <p:cNvSpPr>
            <a:spLocks noGrp="1"/>
          </p:cNvSpPr>
          <p:nvPr>
            <p:ph type="body" sz="quarter" idx="13"/>
          </p:nvPr>
        </p:nvSpPr>
        <p:spPr>
          <a:xfrm>
            <a:off x="287339" y="1512000"/>
            <a:ext cx="5544000" cy="396000"/>
          </a:xfrm>
          <a:solidFill>
            <a:schemeClr val="accent4"/>
          </a:solidFill>
        </p:spPr>
        <p:txBody>
          <a:bodyPr lIns="180000" tIns="36000" rIns="72000" bIns="36000" anchor="t"/>
          <a:lstStyle>
            <a:lvl1pPr>
              <a:lnSpc>
                <a:spcPct val="100000"/>
              </a:lnSpc>
              <a:spcBef>
                <a:spcPts val="0"/>
              </a:spcBef>
              <a:buFontTx/>
              <a:buNone/>
              <a:defRPr sz="1600">
                <a:solidFill>
                  <a:schemeClr val="bg1"/>
                </a:solidFill>
              </a:defRPr>
            </a:lvl1pPr>
          </a:lstStyle>
          <a:p>
            <a:pPr lvl="0"/>
            <a:r>
              <a:rPr lang="en-US" noProof="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p:nvPr>
        </p:nvSpPr>
        <p:spPr>
          <a:xfrm>
            <a:off x="612000" y="1875600"/>
            <a:ext cx="7956000" cy="3096000"/>
          </a:xfrm>
        </p:spPr>
        <p:txBody>
          <a:bodyPr/>
          <a:lstStyle>
            <a:lvl1pPr>
              <a:defRPr sz="3600" cap="all" baseline="0"/>
            </a:lvl1pPr>
          </a:lstStyle>
          <a:p>
            <a:r>
              <a:rPr lang="en-US" noProof="0" smtClean="0"/>
              <a:t>Click to edit Master title style</a:t>
            </a:r>
            <a:endParaRPr lang="en-GB" noProof="0" dirty="0"/>
          </a:p>
        </p:txBody>
      </p:sp>
      <p:sp>
        <p:nvSpPr>
          <p:cNvPr id="7" name="Text Placeholder 6"/>
          <p:cNvSpPr>
            <a:spLocks noGrp="1"/>
          </p:cNvSpPr>
          <p:nvPr>
            <p:ph type="body" sz="quarter" idx="13"/>
          </p:nvPr>
        </p:nvSpPr>
        <p:spPr>
          <a:xfrm>
            <a:off x="594000" y="5328000"/>
            <a:ext cx="5040000" cy="288000"/>
          </a:xfrm>
        </p:spPr>
        <p:txBody>
          <a:bodyPr anchor="ctr"/>
          <a:lstStyle>
            <a:lvl1pPr marL="0" indent="0">
              <a:buFontTx/>
              <a:buNone/>
              <a:defRPr sz="1400" i="1"/>
            </a:lvl1pPr>
            <a:lvl2pPr>
              <a:buFontTx/>
              <a:buNone/>
              <a:defRPr sz="1400" i="1"/>
            </a:lvl2pPr>
            <a:lvl3pPr>
              <a:buFontTx/>
              <a:buNone/>
              <a:defRPr sz="1400" i="1"/>
            </a:lvl3pPr>
            <a:lvl4pPr>
              <a:buFontTx/>
              <a:buNone/>
              <a:defRPr sz="1400" i="1"/>
            </a:lvl4pPr>
            <a:lvl5pPr>
              <a:buFontTx/>
              <a:buNone/>
              <a:defRPr sz="1400" i="1"/>
            </a:lvl5pPr>
          </a:lstStyle>
          <a:p>
            <a:pPr lvl="0"/>
            <a:r>
              <a:rPr lang="en-US" noProof="0"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paration slide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612000" y="1440000"/>
            <a:ext cx="6984000" cy="1800000"/>
          </a:xfrm>
        </p:spPr>
        <p:txBody>
          <a:bodyPr/>
          <a:lstStyle>
            <a:lvl1pPr>
              <a:defRPr sz="2400" cap="all" baseline="0"/>
            </a:lvl1pPr>
          </a:lstStyle>
          <a:p>
            <a:r>
              <a:rPr lang="en-US" noProof="0" smtClean="0"/>
              <a:t>Click to edit Master title style</a:t>
            </a:r>
            <a:endParaRPr lang="en-GB" noProof="0" dirty="0"/>
          </a:p>
        </p:txBody>
      </p:sp>
      <p:pic>
        <p:nvPicPr>
          <p:cNvPr id="4" name="Grafik 4" descr="shutterstock_18843913_zugeschnitten.jpg"/>
          <p:cNvPicPr>
            <a:picLocks noChangeAspect="1"/>
          </p:cNvPicPr>
          <p:nvPr/>
        </p:nvPicPr>
        <p:blipFill>
          <a:blip r:embed="rId2" cstate="print"/>
          <a:stretch>
            <a:fillRect/>
          </a:stretch>
        </p:blipFill>
        <p:spPr>
          <a:xfrm>
            <a:off x="0" y="3429000"/>
            <a:ext cx="9144000" cy="3429000"/>
          </a:xfrm>
          <a:prstGeom prst="rect">
            <a:avLst/>
          </a:prstGeom>
        </p:spPr>
      </p:pic>
      <p:pic>
        <p:nvPicPr>
          <p:cNvPr id="5" name="Grafik 4" descr="shutterstock_18843913_zugeschnitten.jpg"/>
          <p:cNvPicPr>
            <a:picLocks noChangeAspect="1"/>
          </p:cNvPicPr>
          <p:nvPr userDrawn="1"/>
        </p:nvPicPr>
        <p:blipFill>
          <a:blip r:embed="rId2" cstate="print"/>
          <a:stretch>
            <a:fillRect/>
          </a:stretch>
        </p:blipFill>
        <p:spPr>
          <a:xfrm>
            <a:off x="0" y="3429000"/>
            <a:ext cx="9144000" cy="3429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paration slide with picture selection">
    <p:spTree>
      <p:nvGrpSpPr>
        <p:cNvPr id="1" name=""/>
        <p:cNvGrpSpPr/>
        <p:nvPr/>
      </p:nvGrpSpPr>
      <p:grpSpPr>
        <a:xfrm>
          <a:off x="0" y="0"/>
          <a:ext cx="0" cy="0"/>
          <a:chOff x="0" y="0"/>
          <a:chExt cx="0" cy="0"/>
        </a:xfrm>
      </p:grpSpPr>
      <p:sp>
        <p:nvSpPr>
          <p:cNvPr id="2" name="Title 1"/>
          <p:cNvSpPr>
            <a:spLocks noGrp="1"/>
          </p:cNvSpPr>
          <p:nvPr>
            <p:ph type="title"/>
          </p:nvPr>
        </p:nvSpPr>
        <p:spPr>
          <a:xfrm>
            <a:off x="612000" y="1440000"/>
            <a:ext cx="6984000" cy="1800000"/>
          </a:xfrm>
        </p:spPr>
        <p:txBody>
          <a:bodyPr/>
          <a:lstStyle>
            <a:lvl1pPr>
              <a:defRPr sz="2400" cap="all" baseline="0"/>
            </a:lvl1pPr>
          </a:lstStyle>
          <a:p>
            <a:r>
              <a:rPr lang="en-US" noProof="0" smtClean="0"/>
              <a:t>Click to edit Master title style</a:t>
            </a:r>
            <a:endParaRPr lang="en-GB" noProof="0" dirty="0"/>
          </a:p>
        </p:txBody>
      </p:sp>
      <p:sp>
        <p:nvSpPr>
          <p:cNvPr id="5" name="Picture Placeholder 4"/>
          <p:cNvSpPr>
            <a:spLocks noGrp="1"/>
          </p:cNvSpPr>
          <p:nvPr>
            <p:ph type="pic" sz="quarter" idx="10"/>
          </p:nvPr>
        </p:nvSpPr>
        <p:spPr>
          <a:xfrm>
            <a:off x="0" y="3433794"/>
            <a:ext cx="9144000" cy="3427200"/>
          </a:xfrm>
        </p:spPr>
        <p:txBody>
          <a:bodyPr/>
          <a:lstStyle>
            <a:lvl1pPr>
              <a:buFontTx/>
              <a:buNone/>
              <a:defRPr sz="1600"/>
            </a:lvl1pPr>
          </a:lstStyle>
          <a:p>
            <a:r>
              <a:rPr lang="en-US" noProof="0" dirty="0" smtClean="0"/>
              <a:t>Click icon to add picture</a:t>
            </a:r>
            <a:endParaRPr lang="en-GB"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5" name="Slide Number Placeholder 4"/>
          <p:cNvSpPr>
            <a:spLocks noGrp="1"/>
          </p:cNvSpPr>
          <p:nvPr>
            <p:ph type="sldNum" sz="quarter" idx="12"/>
          </p:nvPr>
        </p:nvSpPr>
        <p:spPr/>
        <p:txBody>
          <a:bodyPr/>
          <a:lstStyle/>
          <a:p>
            <a:fld id="{D94909C6-CC71-4962-A18E-AF0515723D95}" type="slidenum">
              <a:rPr lang="en-GB" noProof="0" smtClean="0"/>
              <a:pPr/>
              <a:t>‹#›</a:t>
            </a:fld>
            <a:endParaRPr lang="en-GB"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re Inform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More Information</a:t>
            </a:r>
            <a:endParaRPr lang="en-US" dirty="0"/>
          </a:p>
        </p:txBody>
      </p:sp>
      <p:sp>
        <p:nvSpPr>
          <p:cNvPr id="3" name="Slide Number Placeholder 4"/>
          <p:cNvSpPr>
            <a:spLocks noGrp="1"/>
          </p:cNvSpPr>
          <p:nvPr>
            <p:ph type="sldNum" sz="quarter" idx="12"/>
          </p:nvPr>
        </p:nvSpPr>
        <p:spPr>
          <a:xfrm>
            <a:off x="8437735" y="6534000"/>
            <a:ext cx="442800" cy="270000"/>
          </a:xfrm>
        </p:spPr>
        <p:txBody>
          <a:bodyPr/>
          <a:lstStyle/>
          <a:p>
            <a:fld id="{D94909C6-CC71-4962-A18E-AF0515723D95}" type="slidenum">
              <a:rPr lang="en-GB" noProof="0" smtClean="0"/>
              <a:pPr/>
              <a:t>‹#›</a:t>
            </a:fld>
            <a:endParaRPr lang="en-GB"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and media cli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solidFill>
                  <a:schemeClr val="bg1">
                    <a:lumMod val="75000"/>
                  </a:schemeClr>
                </a:solidFill>
              </a:defRPr>
            </a:lvl1pPr>
          </a:lstStyle>
          <a:p>
            <a:r>
              <a:rPr lang="en-US" noProof="0" smtClean="0"/>
              <a:t>Click to edit Master title style</a:t>
            </a:r>
            <a:endParaRPr lang="en-GB" noProof="0" dirty="0"/>
          </a:p>
        </p:txBody>
      </p:sp>
      <p:sp>
        <p:nvSpPr>
          <p:cNvPr id="8" name="Media Placeholder 7"/>
          <p:cNvSpPr>
            <a:spLocks noGrp="1"/>
          </p:cNvSpPr>
          <p:nvPr>
            <p:ph type="media" sz="quarter" idx="10"/>
          </p:nvPr>
        </p:nvSpPr>
        <p:spPr>
          <a:xfrm>
            <a:off x="287340" y="1512000"/>
            <a:ext cx="8569325" cy="4768850"/>
          </a:xfrm>
        </p:spPr>
        <p:txBody>
          <a:bodyPr/>
          <a:lstStyle>
            <a:lvl1pPr>
              <a:buFontTx/>
              <a:buNone/>
              <a:defRPr>
                <a:solidFill>
                  <a:schemeClr val="bg1">
                    <a:lumMod val="75000"/>
                  </a:schemeClr>
                </a:solidFill>
              </a:defRPr>
            </a:lvl1pPr>
          </a:lstStyle>
          <a:p>
            <a:r>
              <a:rPr lang="en-US" noProof="0" dirty="0" smtClean="0"/>
              <a:t>Click icon to add media</a:t>
            </a:r>
            <a:endParaRPr lang="en-GB"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0" name="Picture 19" descr="IMG_2909cover.jpg"/>
          <p:cNvPicPr>
            <a:picLocks noChangeAspect="1"/>
          </p:cNvPicPr>
          <p:nvPr userDrawn="1"/>
        </p:nvPicPr>
        <p:blipFill>
          <a:blip r:embed="rId2" cstate="print"/>
          <a:stretch>
            <a:fillRect/>
          </a:stretch>
        </p:blipFill>
        <p:spPr>
          <a:xfrm>
            <a:off x="0" y="0"/>
            <a:ext cx="9144000" cy="4187952"/>
          </a:xfrm>
          <a:prstGeom prst="rect">
            <a:avLst/>
          </a:prstGeom>
        </p:spPr>
      </p:pic>
      <p:grpSp>
        <p:nvGrpSpPr>
          <p:cNvPr id="3" name="Group 19"/>
          <p:cNvGrpSpPr/>
          <p:nvPr userDrawn="1"/>
        </p:nvGrpSpPr>
        <p:grpSpPr>
          <a:xfrm>
            <a:off x="-4" y="3785428"/>
            <a:ext cx="9144004" cy="3072572"/>
            <a:chOff x="-4" y="3785428"/>
            <a:chExt cx="9144004" cy="3072572"/>
          </a:xfrm>
        </p:grpSpPr>
        <p:sp>
          <p:nvSpPr>
            <p:cNvPr id="22" name="Rechtwinkliges Dreieck 13"/>
            <p:cNvSpPr/>
            <p:nvPr userDrawn="1"/>
          </p:nvSpPr>
          <p:spPr>
            <a:xfrm flipH="1">
              <a:off x="-4" y="4181484"/>
              <a:ext cx="9144003" cy="267651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rtlCol="0" anchor="ctr"/>
            <a:lstStyle/>
            <a:p>
              <a:pPr algn="ctr"/>
              <a:endParaRPr lang="en-GB" noProof="0" dirty="0"/>
            </a:p>
          </p:txBody>
        </p:sp>
        <p:sp>
          <p:nvSpPr>
            <p:cNvPr id="21" name="Rechtwinkliges Dreieck 13"/>
            <p:cNvSpPr/>
            <p:nvPr userDrawn="1"/>
          </p:nvSpPr>
          <p:spPr>
            <a:xfrm flipH="1">
              <a:off x="8748000" y="3785428"/>
              <a:ext cx="396000" cy="396000"/>
            </a:xfrm>
            <a:prstGeom prst="r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rtlCol="0" anchor="ctr"/>
            <a:lstStyle/>
            <a:p>
              <a:pPr algn="ctr"/>
              <a:endParaRPr lang="en-GB" noProof="0" dirty="0"/>
            </a:p>
          </p:txBody>
        </p:sp>
      </p:grpSp>
      <p:sp>
        <p:nvSpPr>
          <p:cNvPr id="2" name="Title 1"/>
          <p:cNvSpPr>
            <a:spLocks noGrp="1"/>
          </p:cNvSpPr>
          <p:nvPr>
            <p:ph type="ctrTitle" hasCustomPrompt="1"/>
          </p:nvPr>
        </p:nvSpPr>
        <p:spPr>
          <a:xfrm>
            <a:off x="331425" y="4425675"/>
            <a:ext cx="7774350" cy="864000"/>
          </a:xfrm>
        </p:spPr>
        <p:txBody>
          <a:bodyPr/>
          <a:lstStyle>
            <a:lvl1pPr algn="l">
              <a:defRPr sz="2400" cap="all" baseline="0">
                <a:solidFill>
                  <a:schemeClr val="tx2"/>
                </a:solidFill>
              </a:defRPr>
            </a:lvl1pPr>
          </a:lstStyle>
          <a:p>
            <a:r>
              <a:rPr lang="en-US" noProof="0" dirty="0" smtClean="0"/>
              <a:t>CLOSING</a:t>
            </a:r>
            <a:endParaRPr lang="en-GB" noProof="0" dirty="0"/>
          </a:p>
        </p:txBody>
      </p:sp>
      <p:pic>
        <p:nvPicPr>
          <p:cNvPr id="13" name="Picture 199" descr="Logo_MunichRE_SM_042mm_ZG2100mm_2%_CO"/>
          <p:cNvPicPr>
            <a:picLocks noChangeAspect="1" noChangeArrowheads="1"/>
          </p:cNvPicPr>
          <p:nvPr userDrawn="1"/>
        </p:nvPicPr>
        <p:blipFill>
          <a:blip r:embed="rId3" cstate="print"/>
          <a:srcRect/>
          <a:stretch>
            <a:fillRect/>
          </a:stretch>
        </p:blipFill>
        <p:spPr bwMode="auto">
          <a:xfrm>
            <a:off x="6996112" y="6011863"/>
            <a:ext cx="1890000" cy="514469"/>
          </a:xfrm>
          <a:prstGeom prst="rect">
            <a:avLst/>
          </a:prstGeom>
          <a:noFill/>
        </p:spPr>
      </p:pic>
      <p:sp>
        <p:nvSpPr>
          <p:cNvPr id="18" name="Subtitle 2"/>
          <p:cNvSpPr>
            <a:spLocks noGrp="1"/>
          </p:cNvSpPr>
          <p:nvPr>
            <p:ph type="subTitle" idx="1"/>
          </p:nvPr>
        </p:nvSpPr>
        <p:spPr>
          <a:xfrm>
            <a:off x="360000" y="5932800"/>
            <a:ext cx="6318000" cy="565200"/>
          </a:xfrm>
        </p:spPr>
        <p:txBody>
          <a:bodyPr anchor="b"/>
          <a:lstStyle>
            <a:lvl1pPr marL="0" indent="0" algn="l">
              <a:lnSpc>
                <a:spcPct val="100000"/>
              </a:lnSpc>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
        <p:nvSpPr>
          <p:cNvPr id="19" name="Text Placeholder 10"/>
          <p:cNvSpPr>
            <a:spLocks noGrp="1"/>
          </p:cNvSpPr>
          <p:nvPr>
            <p:ph type="body" sz="quarter" idx="10"/>
          </p:nvPr>
        </p:nvSpPr>
        <p:spPr>
          <a:xfrm>
            <a:off x="360000" y="5320800"/>
            <a:ext cx="6318000" cy="468000"/>
          </a:xfrm>
        </p:spPr>
        <p:txBody>
          <a:bodyPr/>
          <a:lstStyle>
            <a:lvl1pPr marL="0" indent="0">
              <a:buFontTx/>
              <a:buNone/>
              <a:defRPr/>
            </a:lvl1pPr>
          </a:lstStyle>
          <a:p>
            <a:pPr lvl="0"/>
            <a:r>
              <a:rPr lang="en-US" noProof="0"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292608" y="306000"/>
            <a:ext cx="6840000" cy="720000"/>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0838" indent="-350838">
              <a:buFont typeface="+mj-lt"/>
              <a:buAutoNum type="arabicPeriod"/>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Foliennummernplatzhalter 7"/>
          <p:cNvSpPr>
            <a:spLocks noGrp="1"/>
          </p:cNvSpPr>
          <p:nvPr>
            <p:ph type="sldNum" sz="quarter" idx="11"/>
          </p:nvPr>
        </p:nvSpPr>
        <p:spPr/>
        <p:txBody>
          <a:bodyPr/>
          <a:lstStyle/>
          <a:p>
            <a:fld id="{D94909C6-CC71-4962-A18E-AF0515723D95}" type="slidenum">
              <a:rPr lang="en-GB" noProof="0" smtClean="0"/>
              <a:pPr/>
              <a:t>‹#›</a:t>
            </a:fld>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p:txBody>
          <a:bodyPr/>
          <a:lstStyle>
            <a:lvl1pPr marL="0" indent="0">
              <a:buFontTx/>
              <a:buNone/>
              <a:defRPr/>
            </a:lvl1pPr>
          </a:lstStyle>
          <a:p>
            <a:pPr lvl="0"/>
            <a:r>
              <a:rPr lang="en-US" noProof="0" smtClean="0"/>
              <a:t>Click to edit Master text styles</a:t>
            </a:r>
          </a:p>
        </p:txBody>
      </p:sp>
      <p:sp>
        <p:nvSpPr>
          <p:cNvPr id="8" name="Foliennummernplatzhalter 7"/>
          <p:cNvSpPr>
            <a:spLocks noGrp="1"/>
          </p:cNvSpPr>
          <p:nvPr>
            <p:ph type="sldNum" sz="quarter" idx="11"/>
          </p:nvPr>
        </p:nvSpPr>
        <p:spPr/>
        <p:txBody>
          <a:bodyPr/>
          <a:lstStyle/>
          <a:p>
            <a:fld id="{D94909C6-CC71-4962-A18E-AF0515723D95}" type="slidenum">
              <a:rPr lang="en-GB" noProof="0" smtClean="0"/>
              <a:pPr/>
              <a:t>‹#›</a:t>
            </a:fld>
            <a:endParaRPr lang="en-GB"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5" name="Slide Number Placeholder 4"/>
          <p:cNvSpPr>
            <a:spLocks noGrp="1"/>
          </p:cNvSpPr>
          <p:nvPr>
            <p:ph type="sldNum" sz="quarter" idx="12"/>
          </p:nvPr>
        </p:nvSpPr>
        <p:spPr/>
        <p:txBody>
          <a:bodyPr/>
          <a:lstStyle/>
          <a:p>
            <a:fld id="{D94909C6-CC71-4962-A18E-AF0515723D95}" type="slidenum">
              <a:rPr lang="en-GB" noProof="0" smtClean="0"/>
              <a:pPr/>
              <a:t>‹#›</a:t>
            </a:fld>
            <a:endParaRPr lang="en-GB" noProof="0" dirty="0"/>
          </a:p>
        </p:txBody>
      </p:sp>
      <p:sp>
        <p:nvSpPr>
          <p:cNvPr id="8" name="Text Placeholder 7"/>
          <p:cNvSpPr>
            <a:spLocks noGrp="1"/>
          </p:cNvSpPr>
          <p:nvPr>
            <p:ph type="body" sz="quarter" idx="13"/>
          </p:nvPr>
        </p:nvSpPr>
        <p:spPr>
          <a:xfrm>
            <a:off x="287340" y="1512000"/>
            <a:ext cx="8569325" cy="396000"/>
          </a:xfrm>
          <a:solidFill>
            <a:schemeClr val="accent4"/>
          </a:solidFill>
        </p:spPr>
        <p:txBody>
          <a:bodyPr lIns="180000" tIns="36000" rIns="72000" bIns="36000" anchor="t"/>
          <a:lstStyle>
            <a:lvl1pPr>
              <a:lnSpc>
                <a:spcPct val="100000"/>
              </a:lnSpc>
              <a:spcBef>
                <a:spcPts val="0"/>
              </a:spcBef>
              <a:buFontTx/>
              <a:buNone/>
              <a:defRPr sz="1600">
                <a:solidFill>
                  <a:schemeClr val="bg1"/>
                </a:solidFill>
              </a:defRPr>
            </a:lvl1pPr>
          </a:lstStyle>
          <a:p>
            <a:pPr lvl="0"/>
            <a:r>
              <a:rPr lang="en-US" noProof="0" smtClean="0"/>
              <a:t>Click to edit Master text styles</a:t>
            </a:r>
          </a:p>
        </p:txBody>
      </p:sp>
      <p:sp>
        <p:nvSpPr>
          <p:cNvPr id="10" name="Chart Placeholder 9"/>
          <p:cNvSpPr>
            <a:spLocks noGrp="1"/>
          </p:cNvSpPr>
          <p:nvPr>
            <p:ph type="chart" sz="quarter" idx="14"/>
          </p:nvPr>
        </p:nvSpPr>
        <p:spPr>
          <a:xfrm>
            <a:off x="277201" y="1994400"/>
            <a:ext cx="8569325" cy="4284000"/>
          </a:xfrm>
          <a:solidFill>
            <a:schemeClr val="bg1"/>
          </a:solidFill>
          <a:effectLst>
            <a:outerShdw blurRad="50800" dist="38100" dir="2700000" algn="tl" rotWithShape="0">
              <a:prstClr val="black">
                <a:alpha val="40000"/>
              </a:prstClr>
            </a:outerShdw>
          </a:effectLst>
        </p:spPr>
        <p:txBody>
          <a:bodyPr/>
          <a:lstStyle>
            <a:lvl1pPr>
              <a:buFontTx/>
              <a:buNone/>
              <a:defRPr sz="1400" b="0"/>
            </a:lvl1pPr>
          </a:lstStyle>
          <a:p>
            <a:r>
              <a:rPr lang="en-US" noProof="0" dirty="0" smtClean="0"/>
              <a:t>Click icon to add chart</a:t>
            </a:r>
            <a:endParaRPr lang="en-GB" noProof="0" dirty="0"/>
          </a:p>
        </p:txBody>
      </p:sp>
      <p:sp>
        <p:nvSpPr>
          <p:cNvPr id="6" name="Rectangle 5"/>
          <p:cNvSpPr/>
          <p:nvPr userDrawn="1"/>
        </p:nvSpPr>
        <p:spPr>
          <a:xfrm>
            <a:off x="7448550" y="142875"/>
            <a:ext cx="1562100" cy="5334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_MunichRE_R_36mm_CO.png"/>
          <p:cNvPicPr>
            <a:picLocks noChangeAspect="1" noChangeArrowheads="1"/>
          </p:cNvPicPr>
          <p:nvPr userDrawn="1"/>
        </p:nvPicPr>
        <p:blipFill>
          <a:blip r:embed="rId2" cstate="print"/>
          <a:srcRect/>
          <a:stretch>
            <a:fillRect/>
          </a:stretch>
        </p:blipFill>
        <p:spPr bwMode="auto">
          <a:xfrm>
            <a:off x="7539038" y="180975"/>
            <a:ext cx="1438275" cy="41910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5" name="Slide Number Placeholder 4"/>
          <p:cNvSpPr>
            <a:spLocks noGrp="1"/>
          </p:cNvSpPr>
          <p:nvPr>
            <p:ph type="sldNum" sz="quarter" idx="12"/>
          </p:nvPr>
        </p:nvSpPr>
        <p:spPr/>
        <p:txBody>
          <a:bodyPr/>
          <a:lstStyle/>
          <a:p>
            <a:fld id="{D94909C6-CC71-4962-A18E-AF0515723D95}" type="slidenum">
              <a:rPr lang="en-GB" noProof="0" smtClean="0"/>
              <a:pPr/>
              <a:t>‹#›</a:t>
            </a:fld>
            <a:endParaRPr lang="en-GB" noProof="0" dirty="0"/>
          </a:p>
        </p:txBody>
      </p:sp>
      <p:sp>
        <p:nvSpPr>
          <p:cNvPr id="7" name="Table Placeholder 6"/>
          <p:cNvSpPr>
            <a:spLocks noGrp="1"/>
          </p:cNvSpPr>
          <p:nvPr>
            <p:ph type="tbl" sz="quarter" idx="13"/>
          </p:nvPr>
        </p:nvSpPr>
        <p:spPr>
          <a:xfrm>
            <a:off x="287340" y="1520825"/>
            <a:ext cx="8569325" cy="4766400"/>
          </a:xfrm>
          <a:effectLst>
            <a:outerShdw blurRad="50800" dist="38100" dir="2700000" algn="tl" rotWithShape="0">
              <a:prstClr val="black">
                <a:alpha val="40000"/>
              </a:prstClr>
            </a:outerShdw>
          </a:effectLst>
        </p:spPr>
        <p:txBody>
          <a:bodyPr/>
          <a:lstStyle>
            <a:lvl1pPr>
              <a:buFontTx/>
              <a:buNone/>
              <a:defRPr sz="1600"/>
            </a:lvl1pPr>
          </a:lstStyle>
          <a:p>
            <a:r>
              <a:rPr lang="en-US" noProof="0" dirty="0" smtClean="0"/>
              <a:t>Click icon to add table</a:t>
            </a:r>
            <a:endParaRPr lang="en-GB"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7340" y="2112699"/>
            <a:ext cx="4104000" cy="4176000"/>
          </a:xfrm>
          <a:solidFill>
            <a:schemeClr val="bg1"/>
          </a:solidFill>
          <a:effectLst>
            <a:outerShdw blurRad="50800" dist="38100" dir="2700000" algn="tl" rotWithShape="0">
              <a:prstClr val="black">
                <a:alpha val="40000"/>
              </a:prstClr>
            </a:outerShdw>
          </a:effectLst>
        </p:spPr>
        <p:txBody>
          <a:bodyPr lIns="180000" tIns="144000" rIns="108000" bIns="72000"/>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Content Placeholder 5"/>
          <p:cNvSpPr>
            <a:spLocks noGrp="1"/>
          </p:cNvSpPr>
          <p:nvPr>
            <p:ph sz="quarter" idx="4"/>
          </p:nvPr>
        </p:nvSpPr>
        <p:spPr>
          <a:xfrm>
            <a:off x="4741200" y="2112699"/>
            <a:ext cx="4104000" cy="4176000"/>
          </a:xfrm>
          <a:solidFill>
            <a:schemeClr val="bg1"/>
          </a:solidFill>
          <a:effectLst>
            <a:outerShdw blurRad="50800" dist="38100" dir="2700000" algn="tl" rotWithShape="0">
              <a:prstClr val="black">
                <a:alpha val="40000"/>
              </a:prstClr>
            </a:outerShdw>
          </a:effectLst>
        </p:spPr>
        <p:txBody>
          <a:bodyPr lIns="180000" tIns="144000" rIns="108000" bIns="72000"/>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Slide Number Placeholder 8"/>
          <p:cNvSpPr>
            <a:spLocks noGrp="1"/>
          </p:cNvSpPr>
          <p:nvPr>
            <p:ph type="sldNum" sz="quarter" idx="12"/>
          </p:nvPr>
        </p:nvSpPr>
        <p:spPr/>
        <p:txBody>
          <a:bodyPr/>
          <a:lstStyle/>
          <a:p>
            <a:fld id="{D94909C6-CC71-4962-A18E-AF0515723D95}" type="slidenum">
              <a:rPr lang="en-GB" noProof="0" smtClean="0"/>
              <a:pPr/>
              <a:t>‹#›</a:t>
            </a:fld>
            <a:endParaRPr lang="en-GB" noProof="0" dirty="0"/>
          </a:p>
        </p:txBody>
      </p:sp>
      <p:sp>
        <p:nvSpPr>
          <p:cNvPr id="10" name="Title 9"/>
          <p:cNvSpPr>
            <a:spLocks noGrp="1"/>
          </p:cNvSpPr>
          <p:nvPr>
            <p:ph type="title"/>
          </p:nvPr>
        </p:nvSpPr>
        <p:spPr/>
        <p:txBody>
          <a:bodyPr/>
          <a:lstStyle/>
          <a:p>
            <a:r>
              <a:rPr lang="en-US" noProof="0" smtClean="0"/>
              <a:t>Click to edit Master title style</a:t>
            </a:r>
            <a:endParaRPr lang="en-GB" noProof="0"/>
          </a:p>
        </p:txBody>
      </p:sp>
      <p:sp>
        <p:nvSpPr>
          <p:cNvPr id="11" name="Text Placeholder 7"/>
          <p:cNvSpPr>
            <a:spLocks noGrp="1"/>
          </p:cNvSpPr>
          <p:nvPr>
            <p:ph type="body" sz="quarter" idx="13"/>
          </p:nvPr>
        </p:nvSpPr>
        <p:spPr>
          <a:xfrm>
            <a:off x="287340" y="1512000"/>
            <a:ext cx="4104000" cy="540000"/>
          </a:xfrm>
          <a:solidFill>
            <a:schemeClr val="accent4"/>
          </a:solidFill>
        </p:spPr>
        <p:txBody>
          <a:bodyPr lIns="180000" tIns="36000" rIns="72000" bIns="36000" anchor="t"/>
          <a:lstStyle>
            <a:lvl1pPr>
              <a:lnSpc>
                <a:spcPct val="100000"/>
              </a:lnSpc>
              <a:spcBef>
                <a:spcPts val="0"/>
              </a:spcBef>
              <a:buFontTx/>
              <a:buNone/>
              <a:defRPr sz="1600">
                <a:solidFill>
                  <a:schemeClr val="bg1"/>
                </a:solidFill>
              </a:defRPr>
            </a:lvl1pPr>
          </a:lstStyle>
          <a:p>
            <a:pPr lvl="0"/>
            <a:r>
              <a:rPr lang="en-US" noProof="0" smtClean="0"/>
              <a:t>Click to edit Master text styles</a:t>
            </a:r>
          </a:p>
        </p:txBody>
      </p:sp>
      <p:sp>
        <p:nvSpPr>
          <p:cNvPr id="12" name="Text Placeholder 7"/>
          <p:cNvSpPr>
            <a:spLocks noGrp="1"/>
          </p:cNvSpPr>
          <p:nvPr>
            <p:ph type="body" sz="quarter" idx="14"/>
          </p:nvPr>
        </p:nvSpPr>
        <p:spPr>
          <a:xfrm>
            <a:off x="4741200" y="1512000"/>
            <a:ext cx="4104000" cy="540000"/>
          </a:xfrm>
          <a:solidFill>
            <a:schemeClr val="accent4"/>
          </a:solidFill>
        </p:spPr>
        <p:txBody>
          <a:bodyPr lIns="180000" tIns="36000" rIns="72000" bIns="36000" anchor="t"/>
          <a:lstStyle>
            <a:lvl1pPr>
              <a:lnSpc>
                <a:spcPct val="100000"/>
              </a:lnSpc>
              <a:spcBef>
                <a:spcPts val="0"/>
              </a:spcBef>
              <a:buFontTx/>
              <a:buNone/>
              <a:defRPr sz="1600">
                <a:solidFill>
                  <a:schemeClr val="bg1"/>
                </a:solidFill>
              </a:defRPr>
            </a:lvl1pPr>
          </a:lstStyle>
          <a:p>
            <a:pPr lvl="0"/>
            <a:r>
              <a:rPr lang="en-US" noProof="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hree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5" name="Slide Number Placeholder 4"/>
          <p:cNvSpPr>
            <a:spLocks noGrp="1"/>
          </p:cNvSpPr>
          <p:nvPr>
            <p:ph type="sldNum" sz="quarter" idx="12"/>
          </p:nvPr>
        </p:nvSpPr>
        <p:spPr/>
        <p:txBody>
          <a:bodyPr/>
          <a:lstStyle/>
          <a:p>
            <a:fld id="{D94909C6-CC71-4962-A18E-AF0515723D95}" type="slidenum">
              <a:rPr lang="en-GB" noProof="0" smtClean="0"/>
              <a:pPr/>
              <a:t>‹#›</a:t>
            </a:fld>
            <a:endParaRPr lang="en-GB" noProof="0" dirty="0"/>
          </a:p>
        </p:txBody>
      </p:sp>
      <p:sp>
        <p:nvSpPr>
          <p:cNvPr id="7" name="Picture Placeholder 6"/>
          <p:cNvSpPr>
            <a:spLocks noGrp="1"/>
          </p:cNvSpPr>
          <p:nvPr>
            <p:ph type="pic" sz="quarter" idx="13"/>
          </p:nvPr>
        </p:nvSpPr>
        <p:spPr>
          <a:xfrm>
            <a:off x="287337" y="1512000"/>
            <a:ext cx="2682000" cy="3024000"/>
          </a:xfrm>
        </p:spPr>
        <p:txBody>
          <a:bodyPr/>
          <a:lstStyle>
            <a:lvl1pPr>
              <a:buFontTx/>
              <a:buNone/>
              <a:defRPr sz="1400"/>
            </a:lvl1pPr>
          </a:lstStyle>
          <a:p>
            <a:r>
              <a:rPr lang="en-US" noProof="0" dirty="0" smtClean="0"/>
              <a:t>Click icon to add picture</a:t>
            </a:r>
            <a:endParaRPr lang="en-GB" noProof="0" dirty="0"/>
          </a:p>
        </p:txBody>
      </p:sp>
      <p:sp>
        <p:nvSpPr>
          <p:cNvPr id="9" name="Text Placeholder 8"/>
          <p:cNvSpPr>
            <a:spLocks noGrp="1"/>
          </p:cNvSpPr>
          <p:nvPr>
            <p:ph type="body" sz="quarter" idx="14"/>
          </p:nvPr>
        </p:nvSpPr>
        <p:spPr>
          <a:xfrm>
            <a:off x="287337" y="4647433"/>
            <a:ext cx="2682000" cy="1638000"/>
          </a:xfrm>
          <a:solidFill>
            <a:schemeClr val="accent4">
              <a:lumMod val="60000"/>
              <a:lumOff val="40000"/>
            </a:schemeClr>
          </a:solidFill>
          <a:effectLst>
            <a:outerShdw blurRad="50800" dist="38100" dir="2700000" algn="tl" rotWithShape="0">
              <a:prstClr val="black">
                <a:alpha val="40000"/>
              </a:prstClr>
            </a:outerShdw>
          </a:effectLst>
        </p:spPr>
        <p:txBody>
          <a:bodyPr lIns="144000" tIns="108000" rIns="108000" bIns="36000"/>
          <a:lstStyle>
            <a:lvl1pPr>
              <a:defRPr sz="14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0" name="Picture Placeholder 6"/>
          <p:cNvSpPr>
            <a:spLocks noGrp="1"/>
          </p:cNvSpPr>
          <p:nvPr>
            <p:ph type="pic" sz="quarter" idx="15"/>
          </p:nvPr>
        </p:nvSpPr>
        <p:spPr>
          <a:xfrm>
            <a:off x="3221668" y="1512000"/>
            <a:ext cx="2682000" cy="3024000"/>
          </a:xfrm>
        </p:spPr>
        <p:txBody>
          <a:bodyPr/>
          <a:lstStyle>
            <a:lvl1pPr>
              <a:buFontTx/>
              <a:buNone/>
              <a:defRPr sz="1400"/>
            </a:lvl1pPr>
          </a:lstStyle>
          <a:p>
            <a:r>
              <a:rPr lang="en-US" noProof="0" dirty="0" smtClean="0"/>
              <a:t>Click icon to add picture</a:t>
            </a:r>
            <a:endParaRPr lang="en-GB" noProof="0" dirty="0"/>
          </a:p>
        </p:txBody>
      </p:sp>
      <p:sp>
        <p:nvSpPr>
          <p:cNvPr id="11" name="Text Placeholder 8"/>
          <p:cNvSpPr>
            <a:spLocks noGrp="1"/>
          </p:cNvSpPr>
          <p:nvPr>
            <p:ph type="body" sz="quarter" idx="16"/>
          </p:nvPr>
        </p:nvSpPr>
        <p:spPr>
          <a:xfrm>
            <a:off x="3221668" y="4647433"/>
            <a:ext cx="2682000" cy="1638000"/>
          </a:xfrm>
          <a:solidFill>
            <a:schemeClr val="accent4">
              <a:lumMod val="60000"/>
              <a:lumOff val="40000"/>
            </a:schemeClr>
          </a:solidFill>
          <a:effectLst>
            <a:outerShdw blurRad="50800" dist="38100" dir="2700000" algn="tl" rotWithShape="0">
              <a:prstClr val="black">
                <a:alpha val="40000"/>
              </a:prstClr>
            </a:outerShdw>
          </a:effectLst>
        </p:spPr>
        <p:txBody>
          <a:bodyPr lIns="144000" tIns="108000" rIns="108000" bIns="36000"/>
          <a:lstStyle>
            <a:lvl1pPr>
              <a:defRPr sz="14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Picture Placeholder 6"/>
          <p:cNvSpPr>
            <a:spLocks noGrp="1"/>
          </p:cNvSpPr>
          <p:nvPr>
            <p:ph type="pic" sz="quarter" idx="17"/>
          </p:nvPr>
        </p:nvSpPr>
        <p:spPr>
          <a:xfrm>
            <a:off x="6156000" y="1512000"/>
            <a:ext cx="2682000" cy="3024000"/>
          </a:xfrm>
        </p:spPr>
        <p:txBody>
          <a:bodyPr/>
          <a:lstStyle>
            <a:lvl1pPr>
              <a:buFontTx/>
              <a:buNone/>
              <a:defRPr sz="1400"/>
            </a:lvl1pPr>
          </a:lstStyle>
          <a:p>
            <a:r>
              <a:rPr lang="en-US" noProof="0" dirty="0" smtClean="0"/>
              <a:t>Click icon to add picture</a:t>
            </a:r>
            <a:endParaRPr lang="en-GB" noProof="0" dirty="0"/>
          </a:p>
        </p:txBody>
      </p:sp>
      <p:sp>
        <p:nvSpPr>
          <p:cNvPr id="13" name="Text Placeholder 8"/>
          <p:cNvSpPr>
            <a:spLocks noGrp="1"/>
          </p:cNvSpPr>
          <p:nvPr>
            <p:ph type="body" sz="quarter" idx="18"/>
          </p:nvPr>
        </p:nvSpPr>
        <p:spPr>
          <a:xfrm>
            <a:off x="6156000" y="4647433"/>
            <a:ext cx="2682000" cy="1638000"/>
          </a:xfrm>
          <a:solidFill>
            <a:schemeClr val="accent4">
              <a:lumMod val="60000"/>
              <a:lumOff val="40000"/>
            </a:schemeClr>
          </a:solidFill>
          <a:effectLst>
            <a:outerShdw blurRad="50800" dist="38100" dir="2700000" algn="tl" rotWithShape="0">
              <a:prstClr val="black">
                <a:alpha val="40000"/>
              </a:prstClr>
            </a:outerShdw>
          </a:effectLst>
        </p:spPr>
        <p:txBody>
          <a:bodyPr lIns="144000" tIns="108000" rIns="108000" bIns="36000"/>
          <a:lstStyle>
            <a:lvl1pPr>
              <a:defRPr sz="14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pictur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5" name="Slide Number Placeholder 4"/>
          <p:cNvSpPr>
            <a:spLocks noGrp="1"/>
          </p:cNvSpPr>
          <p:nvPr>
            <p:ph type="sldNum" sz="quarter" idx="12"/>
          </p:nvPr>
        </p:nvSpPr>
        <p:spPr/>
        <p:txBody>
          <a:bodyPr/>
          <a:lstStyle/>
          <a:p>
            <a:fld id="{D94909C6-CC71-4962-A18E-AF0515723D95}" type="slidenum">
              <a:rPr lang="en-GB" noProof="0" smtClean="0"/>
              <a:pPr/>
              <a:t>‹#›</a:t>
            </a:fld>
            <a:endParaRPr lang="en-GB" noProof="0" dirty="0"/>
          </a:p>
        </p:txBody>
      </p:sp>
      <p:sp>
        <p:nvSpPr>
          <p:cNvPr id="6" name="Text Placeholder 8"/>
          <p:cNvSpPr>
            <a:spLocks noGrp="1"/>
          </p:cNvSpPr>
          <p:nvPr>
            <p:ph type="body" sz="quarter" idx="18"/>
          </p:nvPr>
        </p:nvSpPr>
        <p:spPr>
          <a:xfrm>
            <a:off x="6156000" y="1512000"/>
            <a:ext cx="2682000" cy="4770000"/>
          </a:xfrm>
          <a:solidFill>
            <a:schemeClr val="accent4">
              <a:lumMod val="60000"/>
              <a:lumOff val="40000"/>
            </a:schemeClr>
          </a:solidFill>
          <a:effectLst>
            <a:outerShdw blurRad="50800" dist="38100" dir="2700000" algn="tl" rotWithShape="0">
              <a:prstClr val="black">
                <a:alpha val="40000"/>
              </a:prstClr>
            </a:outerShdw>
          </a:effectLst>
        </p:spPr>
        <p:txBody>
          <a:bodyPr lIns="180000" tIns="144000" rIns="108000" bIns="72000"/>
          <a:lstStyle>
            <a:lvl1pPr>
              <a:defRPr sz="16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Picture Placeholder 2"/>
          <p:cNvSpPr>
            <a:spLocks noGrp="1"/>
          </p:cNvSpPr>
          <p:nvPr>
            <p:ph type="pic" idx="1"/>
          </p:nvPr>
        </p:nvSpPr>
        <p:spPr>
          <a:xfrm>
            <a:off x="287339" y="1512000"/>
            <a:ext cx="5544000" cy="4770000"/>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Click icon to add picture</a:t>
            </a:r>
            <a:endParaRPr lang="en-GB"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00" y="306000"/>
            <a:ext cx="6840000" cy="720000"/>
          </a:xfrm>
          <a:prstGeom prst="rect">
            <a:avLst/>
          </a:prstGeom>
        </p:spPr>
        <p:txBody>
          <a:bodyPr vert="horz" lIns="0" tIns="0" rIns="0" bIns="0" rtlCol="0" anchor="t">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88000" y="1439999"/>
            <a:ext cx="8568000" cy="4842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Slide Number Placeholder 5"/>
          <p:cNvSpPr>
            <a:spLocks noGrp="1"/>
          </p:cNvSpPr>
          <p:nvPr>
            <p:ph type="sldNum" sz="quarter" idx="4"/>
          </p:nvPr>
        </p:nvSpPr>
        <p:spPr>
          <a:xfrm>
            <a:off x="8628807" y="6534000"/>
            <a:ext cx="442800" cy="270000"/>
          </a:xfrm>
          <a:prstGeom prst="rect">
            <a:avLst/>
          </a:prstGeom>
        </p:spPr>
        <p:txBody>
          <a:bodyPr vert="horz" lIns="0" tIns="0" rIns="0" bIns="0" rtlCol="0" anchor="ctr"/>
          <a:lstStyle>
            <a:lvl1pPr algn="r">
              <a:defRPr sz="900" b="1">
                <a:solidFill>
                  <a:schemeClr val="accent4">
                    <a:lumMod val="75000"/>
                  </a:schemeClr>
                </a:solidFill>
              </a:defRPr>
            </a:lvl1pPr>
          </a:lstStyle>
          <a:p>
            <a:fld id="{D94909C6-CC71-4962-A18E-AF0515723D95}" type="slidenum">
              <a:rPr lang="en-GB" smtClean="0"/>
              <a:pPr/>
              <a:t>‹#›</a:t>
            </a:fld>
            <a:endParaRPr lang="en-GB" dirty="0"/>
          </a:p>
        </p:txBody>
      </p:sp>
      <p:pic>
        <p:nvPicPr>
          <p:cNvPr id="8" name="Picture 2" descr="V:\G-Com\G-Com1.4\Jobs\Powerpoint\04_PPT_Vorlagen_und_Master\37_Neue Marke\Bilder und Linien\Bild_blau_2.wmf"/>
          <p:cNvPicPr>
            <a:picLocks noChangeArrowheads="1"/>
          </p:cNvPicPr>
          <p:nvPr/>
        </p:nvPicPr>
        <p:blipFill>
          <a:blip r:embed="rId19" cstate="print"/>
          <a:srcRect/>
          <a:stretch>
            <a:fillRect/>
          </a:stretch>
        </p:blipFill>
        <p:spPr bwMode="auto">
          <a:xfrm>
            <a:off x="275431" y="1096170"/>
            <a:ext cx="8586000" cy="97200"/>
          </a:xfrm>
          <a:prstGeom prst="rect">
            <a:avLst/>
          </a:prstGeom>
          <a:noFill/>
        </p:spPr>
      </p:pic>
      <p:pic>
        <p:nvPicPr>
          <p:cNvPr id="11" name="Picture 198" descr="Logo_MunichRE_SM_036mm_ZG1800mm_2%_CO"/>
          <p:cNvPicPr>
            <a:picLocks noChangeAspect="1" noChangeArrowheads="1"/>
          </p:cNvPicPr>
          <p:nvPr/>
        </p:nvPicPr>
        <p:blipFill>
          <a:blip r:embed="rId20" cstate="print"/>
          <a:srcRect/>
          <a:stretch>
            <a:fillRect/>
          </a:stretch>
        </p:blipFill>
        <p:spPr bwMode="auto">
          <a:xfrm>
            <a:off x="7572375" y="250825"/>
            <a:ext cx="1404000" cy="383052"/>
          </a:xfrm>
          <a:prstGeom prst="rect">
            <a:avLst/>
          </a:prstGeom>
          <a:noFill/>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9" r:id="rId15"/>
    <p:sldLayoutId id="2147483686" r:id="rId16"/>
    <p:sldLayoutId id="2147483687" r:id="rId17"/>
  </p:sldLayoutIdLst>
  <p:hf hdr="0"/>
  <p:txStyles>
    <p:titleStyle>
      <a:lvl1pPr algn="l" defTabSz="914400" rtl="0" eaLnBrk="1" latinLnBrk="0" hangingPunct="1">
        <a:spcBef>
          <a:spcPct val="0"/>
        </a:spcBef>
        <a:buNone/>
        <a:defRPr sz="2200" kern="1200">
          <a:solidFill>
            <a:schemeClr val="tx2"/>
          </a:solidFill>
          <a:latin typeface="+mj-lt"/>
          <a:ea typeface="+mj-ea"/>
          <a:cs typeface="+mj-cs"/>
        </a:defRPr>
      </a:lvl1pPr>
    </p:titleStyle>
    <p:bodyStyle>
      <a:lvl1pPr marL="276225"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1pPr>
      <a:lvl2pPr marL="542925" indent="-2667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2pPr>
      <a:lvl3pPr marL="819150"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3pPr>
      <a:lvl4pPr marL="1084263"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4pPr>
      <a:lvl5pPr marL="1360488"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solidFill>
            <a:srgbClr val="004274"/>
          </a:solidFill>
        </p:spPr>
        <p:txBody>
          <a:bodyPr/>
          <a:lstStyle/>
          <a:p>
            <a:r>
              <a:rPr lang="en-US" dirty="0" smtClean="0"/>
              <a:t>Princeton Campus Energy Consumption Estimated to be Reduced by </a:t>
            </a:r>
            <a:r>
              <a:rPr lang="en-US" b="1" dirty="0" smtClean="0"/>
              <a:t>60%</a:t>
            </a:r>
            <a:r>
              <a:rPr lang="en-US" dirty="0" smtClean="0"/>
              <a:t> in 2013</a:t>
            </a:r>
            <a:endParaRPr lang="en-US" dirty="0"/>
          </a:p>
        </p:txBody>
      </p:sp>
      <p:graphicFrame>
        <p:nvGraphicFramePr>
          <p:cNvPr id="7" name="Chart Placeholder 6"/>
          <p:cNvGraphicFramePr>
            <a:graphicFrameLocks noGrp="1"/>
          </p:cNvGraphicFramePr>
          <p:nvPr>
            <p:ph type="chart" sz="quarter" idx="14"/>
          </p:nvPr>
        </p:nvGraphicFramePr>
        <p:xfrm>
          <a:off x="418652" y="1923826"/>
          <a:ext cx="5099125" cy="36311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5"/>
          <p:cNvGraphicFramePr>
            <a:graphicFrameLocks/>
          </p:cNvGraphicFramePr>
          <p:nvPr/>
        </p:nvGraphicFramePr>
        <p:xfrm>
          <a:off x="289560" y="5899337"/>
          <a:ext cx="8465821" cy="548640"/>
        </p:xfrm>
        <a:graphic>
          <a:graphicData uri="http://schemas.openxmlformats.org/drawingml/2006/table">
            <a:tbl>
              <a:tblPr firstRow="1" bandRow="1">
                <a:tableStyleId>{5C22544A-7EE6-4342-B048-85BDC9FD1C3A}</a:tableStyleId>
              </a:tblPr>
              <a:tblGrid>
                <a:gridCol w="1209403"/>
                <a:gridCol w="1209403"/>
                <a:gridCol w="1209403"/>
                <a:gridCol w="1209403"/>
                <a:gridCol w="1209403"/>
                <a:gridCol w="1209403"/>
                <a:gridCol w="1209403"/>
              </a:tblGrid>
              <a:tr h="214583">
                <a:tc>
                  <a:txBody>
                    <a:bodyPr/>
                    <a:lstStyle/>
                    <a:p>
                      <a:pPr algn="ctr"/>
                      <a:r>
                        <a:rPr lang="en-US" sz="1200" dirty="0" smtClean="0"/>
                        <a:t>2007</a:t>
                      </a:r>
                      <a:endParaRPr lang="en-US" sz="1200" dirty="0"/>
                    </a:p>
                  </a:txBody>
                  <a:tcPr>
                    <a:solidFill>
                      <a:schemeClr val="accent4">
                        <a:lumMod val="75000"/>
                      </a:schemeClr>
                    </a:solidFill>
                  </a:tcPr>
                </a:tc>
                <a:tc>
                  <a:txBody>
                    <a:bodyPr/>
                    <a:lstStyle/>
                    <a:p>
                      <a:pPr algn="ctr"/>
                      <a:r>
                        <a:rPr lang="en-US" sz="1200" dirty="0" smtClean="0"/>
                        <a:t>2008</a:t>
                      </a:r>
                      <a:endParaRPr lang="en-US" sz="1200" dirty="0"/>
                    </a:p>
                  </a:txBody>
                  <a:tcPr>
                    <a:solidFill>
                      <a:schemeClr val="accent4">
                        <a:lumMod val="75000"/>
                      </a:schemeClr>
                    </a:solidFill>
                  </a:tcPr>
                </a:tc>
                <a:tc>
                  <a:txBody>
                    <a:bodyPr/>
                    <a:lstStyle/>
                    <a:p>
                      <a:pPr algn="ctr"/>
                      <a:r>
                        <a:rPr lang="en-US" sz="1200" dirty="0" smtClean="0"/>
                        <a:t>2009</a:t>
                      </a:r>
                      <a:endParaRPr lang="en-US" sz="1200" dirty="0"/>
                    </a:p>
                  </a:txBody>
                  <a:tcPr>
                    <a:solidFill>
                      <a:schemeClr val="accent4">
                        <a:lumMod val="75000"/>
                      </a:schemeClr>
                    </a:solidFill>
                  </a:tcPr>
                </a:tc>
                <a:tc>
                  <a:txBody>
                    <a:bodyPr/>
                    <a:lstStyle/>
                    <a:p>
                      <a:pPr algn="ctr"/>
                      <a:r>
                        <a:rPr lang="en-US" sz="1200" dirty="0" smtClean="0"/>
                        <a:t>2010 </a:t>
                      </a:r>
                      <a:endParaRPr lang="en-US" sz="1200" dirty="0"/>
                    </a:p>
                  </a:txBody>
                  <a:tcPr>
                    <a:solidFill>
                      <a:schemeClr val="accent4">
                        <a:lumMod val="75000"/>
                      </a:schemeClr>
                    </a:solidFill>
                  </a:tcPr>
                </a:tc>
                <a:tc>
                  <a:txBody>
                    <a:bodyPr/>
                    <a:lstStyle/>
                    <a:p>
                      <a:pPr algn="ctr"/>
                      <a:r>
                        <a:rPr lang="en-US" sz="1200" dirty="0" smtClean="0"/>
                        <a:t>2011</a:t>
                      </a:r>
                      <a:endParaRPr lang="en-US" sz="1200" dirty="0"/>
                    </a:p>
                  </a:txBody>
                  <a:tcPr>
                    <a:solidFill>
                      <a:schemeClr val="accent4">
                        <a:lumMod val="75000"/>
                      </a:schemeClr>
                    </a:solidFill>
                  </a:tcPr>
                </a:tc>
                <a:tc>
                  <a:txBody>
                    <a:bodyPr/>
                    <a:lstStyle/>
                    <a:p>
                      <a:pPr algn="ctr"/>
                      <a:r>
                        <a:rPr lang="en-US" sz="1200" dirty="0" smtClean="0"/>
                        <a:t>2012</a:t>
                      </a:r>
                      <a:endParaRPr lang="en-US" sz="1200" dirty="0"/>
                    </a:p>
                  </a:txBody>
                  <a:tcPr>
                    <a:solidFill>
                      <a:schemeClr val="accent4">
                        <a:lumMod val="75000"/>
                      </a:schemeClr>
                    </a:solidFill>
                  </a:tcPr>
                </a:tc>
                <a:tc>
                  <a:txBody>
                    <a:bodyPr/>
                    <a:lstStyle/>
                    <a:p>
                      <a:pPr algn="ctr"/>
                      <a:r>
                        <a:rPr lang="en-US" sz="1200" dirty="0" smtClean="0"/>
                        <a:t>2013 </a:t>
                      </a:r>
                      <a:r>
                        <a:rPr lang="en-US" sz="1200" dirty="0" smtClean="0">
                          <a:latin typeface="Arial"/>
                          <a:cs typeface="Arial"/>
                        </a:rPr>
                        <a:t>¹</a:t>
                      </a:r>
                      <a:endParaRPr lang="en-US" sz="1200" dirty="0"/>
                    </a:p>
                  </a:txBody>
                  <a:tcPr>
                    <a:solidFill>
                      <a:schemeClr val="accent4">
                        <a:lumMod val="75000"/>
                      </a:schemeClr>
                    </a:solidFill>
                  </a:tcPr>
                </a:tc>
              </a:tr>
              <a:tr h="228143">
                <a:tc>
                  <a:txBody>
                    <a:bodyPr/>
                    <a:lstStyle/>
                    <a:p>
                      <a:pPr algn="ctr"/>
                      <a:r>
                        <a:rPr lang="en-US" sz="1200" b="1" dirty="0" smtClean="0"/>
                        <a:t>15,993,052</a:t>
                      </a:r>
                      <a:endParaRPr lang="en-US" sz="1200" b="1" dirty="0"/>
                    </a:p>
                  </a:txBody>
                  <a:tcPr/>
                </a:tc>
                <a:tc>
                  <a:txBody>
                    <a:bodyPr/>
                    <a:lstStyle/>
                    <a:p>
                      <a:pPr algn="ctr"/>
                      <a:r>
                        <a:rPr lang="en-US" sz="1200" b="1" dirty="0" smtClean="0"/>
                        <a:t>14,715,659</a:t>
                      </a:r>
                      <a:endParaRPr lang="en-US" sz="1200" b="1" dirty="0"/>
                    </a:p>
                  </a:txBody>
                  <a:tcPr/>
                </a:tc>
                <a:tc>
                  <a:txBody>
                    <a:bodyPr/>
                    <a:lstStyle/>
                    <a:p>
                      <a:pPr algn="ctr"/>
                      <a:r>
                        <a:rPr lang="en-US" sz="1200" b="1" dirty="0" smtClean="0"/>
                        <a:t>13,604,123</a:t>
                      </a:r>
                      <a:endParaRPr lang="en-US" sz="1200" b="1" dirty="0"/>
                    </a:p>
                  </a:txBody>
                  <a:tcPr/>
                </a:tc>
                <a:tc>
                  <a:txBody>
                    <a:bodyPr/>
                    <a:lstStyle/>
                    <a:p>
                      <a:pPr algn="ctr"/>
                      <a:r>
                        <a:rPr lang="en-US" sz="1200" b="1" dirty="0" smtClean="0"/>
                        <a:t>10,523,339</a:t>
                      </a:r>
                      <a:endParaRPr lang="en-US" sz="1200" b="1" dirty="0"/>
                    </a:p>
                  </a:txBody>
                  <a:tcPr/>
                </a:tc>
                <a:tc>
                  <a:txBody>
                    <a:bodyPr/>
                    <a:lstStyle/>
                    <a:p>
                      <a:pPr algn="ctr"/>
                      <a:r>
                        <a:rPr lang="en-US" sz="1200" b="1" dirty="0" smtClean="0"/>
                        <a:t>9,399,600</a:t>
                      </a:r>
                      <a:endParaRPr lang="en-US" sz="1200" b="1" dirty="0"/>
                    </a:p>
                  </a:txBody>
                  <a:tcPr/>
                </a:tc>
                <a:tc>
                  <a:txBody>
                    <a:bodyPr/>
                    <a:lstStyle/>
                    <a:p>
                      <a:pPr algn="ctr"/>
                      <a:r>
                        <a:rPr lang="en-US" sz="1200" b="1" dirty="0" smtClean="0"/>
                        <a:t>8,740,579</a:t>
                      </a:r>
                      <a:endParaRPr lang="en-US" sz="1200" b="1" dirty="0"/>
                    </a:p>
                  </a:txBody>
                  <a:tcPr/>
                </a:tc>
                <a:tc>
                  <a:txBody>
                    <a:bodyPr/>
                    <a:lstStyle/>
                    <a:p>
                      <a:pPr algn="ctr"/>
                      <a:r>
                        <a:rPr lang="en-US" sz="1200" b="1" dirty="0" smtClean="0"/>
                        <a:t>6,388,372</a:t>
                      </a:r>
                      <a:endParaRPr lang="en-US" sz="1200" b="1" dirty="0"/>
                    </a:p>
                  </a:txBody>
                  <a:tcPr/>
                </a:tc>
              </a:tr>
            </a:tbl>
          </a:graphicData>
        </a:graphic>
      </p:graphicFrame>
      <p:sp>
        <p:nvSpPr>
          <p:cNvPr id="16" name="TextBox 15"/>
          <p:cNvSpPr txBox="1"/>
          <p:nvPr/>
        </p:nvSpPr>
        <p:spPr>
          <a:xfrm>
            <a:off x="5815028" y="2032507"/>
            <a:ext cx="1292823" cy="55399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600" b="1" dirty="0" smtClean="0">
                <a:solidFill>
                  <a:schemeClr val="tx2"/>
                </a:solidFill>
              </a:rPr>
              <a:t>2009            </a:t>
            </a:r>
            <a:r>
              <a:rPr lang="en-US" sz="1000" dirty="0" smtClean="0">
                <a:solidFill>
                  <a:schemeClr val="tx2"/>
                </a:solidFill>
              </a:rPr>
              <a:t>Energy Reduction</a:t>
            </a:r>
            <a:r>
              <a:rPr lang="en-US" sz="1400" dirty="0" smtClean="0">
                <a:solidFill>
                  <a:schemeClr val="tx2"/>
                </a:solidFill>
              </a:rPr>
              <a:t>*</a:t>
            </a:r>
          </a:p>
        </p:txBody>
      </p:sp>
      <p:sp>
        <p:nvSpPr>
          <p:cNvPr id="18" name="TextBox 17"/>
          <p:cNvSpPr txBox="1"/>
          <p:nvPr/>
        </p:nvSpPr>
        <p:spPr>
          <a:xfrm>
            <a:off x="7609521" y="2039903"/>
            <a:ext cx="972504"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chemeClr val="tx2"/>
                </a:solidFill>
              </a:rPr>
              <a:t>14%*</a:t>
            </a:r>
            <a:endParaRPr lang="en-US" sz="2400" b="1" dirty="0">
              <a:solidFill>
                <a:schemeClr val="tx2"/>
              </a:solidFill>
            </a:endParaRPr>
          </a:p>
        </p:txBody>
      </p:sp>
      <p:sp>
        <p:nvSpPr>
          <p:cNvPr id="15" name="TextBox 14"/>
          <p:cNvSpPr txBox="1"/>
          <p:nvPr/>
        </p:nvSpPr>
        <p:spPr>
          <a:xfrm>
            <a:off x="190499" y="6567464"/>
            <a:ext cx="8710220" cy="252436"/>
          </a:xfrm>
          <a:prstGeom prst="rect">
            <a:avLst/>
          </a:prstGeom>
          <a:noFill/>
          <a:ln>
            <a:noFill/>
          </a:ln>
          <a:effectLst/>
        </p:spPr>
        <p:txBody>
          <a:bodyPr wrap="square" rtlCol="0">
            <a:noAutofit/>
          </a:bodyPr>
          <a:lstStyle/>
          <a:p>
            <a:pPr algn="l"/>
            <a:r>
              <a:rPr kumimoji="0" lang="en-US" sz="900" b="0" i="0" u="none" strike="noStrike" cap="none" normalizeH="0" baseline="0" dirty="0" smtClean="0">
                <a:ln>
                  <a:noFill/>
                </a:ln>
                <a:solidFill>
                  <a:schemeClr val="accent4">
                    <a:lumMod val="75000"/>
                  </a:schemeClr>
                </a:solidFill>
                <a:effectLst/>
                <a:latin typeface="Arial" pitchFamily="34" charset="0"/>
                <a:ea typeface="Calibri" pitchFamily="34" charset="0"/>
                <a:cs typeface="Arial" pitchFamily="34" charset="0"/>
              </a:rPr>
              <a:t>Source: </a:t>
            </a:r>
            <a:r>
              <a:rPr lang="en-US" sz="900" b="1" dirty="0" smtClean="0">
                <a:solidFill>
                  <a:schemeClr val="accent4">
                    <a:lumMod val="75000"/>
                  </a:schemeClr>
                </a:solidFill>
                <a:latin typeface="Arial" pitchFamily="34" charset="0"/>
                <a:ea typeface="Calibri" pitchFamily="34" charset="0"/>
                <a:cs typeface="Arial" pitchFamily="34" charset="0"/>
              </a:rPr>
              <a:t>10-year average of 15,735,274</a:t>
            </a:r>
            <a:r>
              <a:rPr lang="en-US" sz="900" dirty="0" smtClean="0">
                <a:solidFill>
                  <a:schemeClr val="accent4">
                    <a:lumMod val="75000"/>
                  </a:schemeClr>
                </a:solidFill>
                <a:latin typeface="Arial" pitchFamily="34" charset="0"/>
                <a:ea typeface="Calibri" pitchFamily="34" charset="0"/>
                <a:cs typeface="Arial" pitchFamily="34" charset="0"/>
              </a:rPr>
              <a:t> based on actual usage billed from 1997-2007, prior to implementation of sustainability initiative</a:t>
            </a:r>
            <a:endParaRPr lang="en-US" sz="900" dirty="0">
              <a:solidFill>
                <a:schemeClr val="accent4">
                  <a:lumMod val="75000"/>
                </a:schemeClr>
              </a:solidFill>
            </a:endParaRPr>
          </a:p>
        </p:txBody>
      </p:sp>
      <p:sp>
        <p:nvSpPr>
          <p:cNvPr id="19" name="TextBox 18"/>
          <p:cNvSpPr txBox="1"/>
          <p:nvPr/>
        </p:nvSpPr>
        <p:spPr>
          <a:xfrm>
            <a:off x="7611315" y="2746128"/>
            <a:ext cx="951660"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chemeClr val="tx2"/>
                </a:solidFill>
              </a:rPr>
              <a:t>33%*</a:t>
            </a:r>
            <a:endParaRPr lang="en-US" sz="2400" b="1" dirty="0">
              <a:solidFill>
                <a:schemeClr val="tx2"/>
              </a:solidFill>
            </a:endParaRPr>
          </a:p>
        </p:txBody>
      </p:sp>
      <p:sp>
        <p:nvSpPr>
          <p:cNvPr id="20" name="TextBox 19"/>
          <p:cNvSpPr txBox="1"/>
          <p:nvPr/>
        </p:nvSpPr>
        <p:spPr>
          <a:xfrm>
            <a:off x="5815028" y="2692125"/>
            <a:ext cx="1294616" cy="55399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600" b="1" dirty="0" smtClean="0">
                <a:solidFill>
                  <a:schemeClr val="tx2"/>
                </a:solidFill>
              </a:rPr>
              <a:t>2010</a:t>
            </a:r>
            <a:r>
              <a:rPr lang="en-US" sz="1600" dirty="0" smtClean="0">
                <a:solidFill>
                  <a:schemeClr val="tx2"/>
                </a:solidFill>
              </a:rPr>
              <a:t>          </a:t>
            </a:r>
            <a:r>
              <a:rPr lang="en-US" sz="1000" dirty="0" smtClean="0">
                <a:solidFill>
                  <a:schemeClr val="tx2"/>
                </a:solidFill>
              </a:rPr>
              <a:t>Energy Reduction</a:t>
            </a:r>
            <a:r>
              <a:rPr lang="en-US" sz="1400" dirty="0" smtClean="0">
                <a:solidFill>
                  <a:schemeClr val="tx2"/>
                </a:solidFill>
              </a:rPr>
              <a:t>*</a:t>
            </a:r>
          </a:p>
        </p:txBody>
      </p:sp>
      <p:sp>
        <p:nvSpPr>
          <p:cNvPr id="22" name="Title 1"/>
          <p:cNvSpPr>
            <a:spLocks noGrp="1"/>
          </p:cNvSpPr>
          <p:nvPr>
            <p:ph type="title"/>
          </p:nvPr>
        </p:nvSpPr>
        <p:spPr>
          <a:xfrm>
            <a:off x="288000" y="306000"/>
            <a:ext cx="6840000" cy="720000"/>
          </a:xfrm>
        </p:spPr>
        <p:txBody>
          <a:bodyPr/>
          <a:lstStyle/>
          <a:p>
            <a:r>
              <a:rPr lang="en-US" sz="1200" dirty="0" smtClean="0"/>
              <a:t>Performance Dashboard</a:t>
            </a:r>
            <a:r>
              <a:rPr lang="en-US" dirty="0" smtClean="0"/>
              <a:t/>
            </a:r>
            <a:br>
              <a:rPr lang="en-US" dirty="0" smtClean="0"/>
            </a:br>
            <a:r>
              <a:rPr lang="en-US" dirty="0" smtClean="0"/>
              <a:t>Energy Consumption</a:t>
            </a:r>
            <a:br>
              <a:rPr lang="en-US" dirty="0" smtClean="0"/>
            </a:br>
            <a:r>
              <a:rPr lang="en-US" sz="1550" dirty="0" smtClean="0"/>
              <a:t>Annual Totals 2007-2013</a:t>
            </a:r>
            <a:endParaRPr lang="en-US" sz="1550" dirty="0"/>
          </a:p>
        </p:txBody>
      </p:sp>
      <p:sp>
        <p:nvSpPr>
          <p:cNvPr id="23" name="Rectangle 22"/>
          <p:cNvSpPr/>
          <p:nvPr/>
        </p:nvSpPr>
        <p:spPr>
          <a:xfrm rot="16200000">
            <a:off x="-67314" y="3650846"/>
            <a:ext cx="742956" cy="261610"/>
          </a:xfrm>
          <a:prstGeom prst="rect">
            <a:avLst/>
          </a:prstGeom>
          <a:solidFill>
            <a:srgbClr val="F9F9F9"/>
          </a:solidFill>
        </p:spPr>
        <p:txBody>
          <a:bodyPr wrap="square">
            <a:spAutoFit/>
          </a:bodyPr>
          <a:lstStyle/>
          <a:p>
            <a:r>
              <a:rPr lang="en-US" sz="1100" b="1" dirty="0" smtClean="0"/>
              <a:t>kWh</a:t>
            </a:r>
          </a:p>
        </p:txBody>
      </p:sp>
      <p:sp>
        <p:nvSpPr>
          <p:cNvPr id="17" name="TextBox 16"/>
          <p:cNvSpPr txBox="1"/>
          <p:nvPr/>
        </p:nvSpPr>
        <p:spPr>
          <a:xfrm>
            <a:off x="6000749" y="5305424"/>
            <a:ext cx="2590802" cy="253366"/>
          </a:xfrm>
          <a:prstGeom prst="rect">
            <a:avLst/>
          </a:prstGeom>
          <a:noFill/>
          <a:ln>
            <a:noFill/>
          </a:ln>
          <a:effectLst/>
        </p:spPr>
        <p:txBody>
          <a:bodyPr wrap="square" rtlCol="0">
            <a:noAutofit/>
          </a:bodyPr>
          <a:lstStyle/>
          <a:p>
            <a:r>
              <a:rPr lang="en-US" sz="1050" b="1" dirty="0" smtClean="0">
                <a:solidFill>
                  <a:schemeClr val="tx1">
                    <a:lumMod val="65000"/>
                    <a:lumOff val="35000"/>
                  </a:schemeClr>
                </a:solidFill>
                <a:latin typeface="Arial" pitchFamily="34" charset="0"/>
                <a:ea typeface="Calibri" pitchFamily="34" charset="0"/>
                <a:cs typeface="Arial" pitchFamily="34" charset="0"/>
              </a:rPr>
              <a:t>* % </a:t>
            </a:r>
            <a:r>
              <a:rPr kumimoji="0" lang="en-US" sz="900" b="1" i="0" u="none" strike="noStrike" cap="none" normalizeH="0" baseline="0" dirty="0" smtClean="0">
                <a:ln>
                  <a:noFill/>
                </a:ln>
                <a:solidFill>
                  <a:schemeClr val="tx1">
                    <a:lumMod val="65000"/>
                    <a:lumOff val="35000"/>
                  </a:schemeClr>
                </a:solidFill>
                <a:effectLst/>
                <a:latin typeface="Arial" pitchFamily="34" charset="0"/>
                <a:ea typeface="Calibri" pitchFamily="34" charset="0"/>
                <a:cs typeface="Arial" pitchFamily="34" charset="0"/>
              </a:rPr>
              <a:t>Reduction based on 1</a:t>
            </a:r>
            <a:r>
              <a:rPr lang="en-US" sz="900" b="1" dirty="0" smtClean="0">
                <a:solidFill>
                  <a:schemeClr val="tx1">
                    <a:lumMod val="65000"/>
                    <a:lumOff val="35000"/>
                  </a:schemeClr>
                </a:solidFill>
                <a:latin typeface="Arial" pitchFamily="34" charset="0"/>
                <a:ea typeface="Calibri" pitchFamily="34" charset="0"/>
                <a:cs typeface="Arial" pitchFamily="34" charset="0"/>
              </a:rPr>
              <a:t>0-year average </a:t>
            </a:r>
            <a:endParaRPr lang="en-US" sz="900" dirty="0">
              <a:solidFill>
                <a:schemeClr val="tx1">
                  <a:lumMod val="65000"/>
                  <a:lumOff val="35000"/>
                </a:schemeClr>
              </a:solidFill>
            </a:endParaRPr>
          </a:p>
        </p:txBody>
      </p:sp>
      <p:sp>
        <p:nvSpPr>
          <p:cNvPr id="24" name="Rectangle 23"/>
          <p:cNvSpPr/>
          <p:nvPr/>
        </p:nvSpPr>
        <p:spPr>
          <a:xfrm>
            <a:off x="228599" y="5500211"/>
            <a:ext cx="8791575" cy="338554"/>
          </a:xfrm>
          <a:prstGeom prst="rect">
            <a:avLst/>
          </a:prstGeom>
        </p:spPr>
        <p:txBody>
          <a:bodyPr wrap="square">
            <a:spAutoFit/>
          </a:bodyPr>
          <a:lstStyle/>
          <a:p>
            <a:r>
              <a:rPr lang="en-GB" sz="800" dirty="0" smtClean="0">
                <a:solidFill>
                  <a:schemeClr val="tx2"/>
                </a:solidFill>
              </a:rPr>
              <a:t>Initiatives contributing to the reduction in power usage include the Building Automation System Upgrade, Plaza Two Chiller Replacement, Watt Stoppers Installation, Lighting Retrofit, Automated PC Shutdown (IT), and Flat Panel Monitors (IT), Solar Canopy (2012) P4 Transformer upgrades (2013), P4 CO2 Sensors (2013)</a:t>
            </a:r>
          </a:p>
        </p:txBody>
      </p:sp>
      <p:sp>
        <p:nvSpPr>
          <p:cNvPr id="26" name="Gleichschenkliges Dreieck 57"/>
          <p:cNvSpPr txBox="1">
            <a:spLocks noChangeArrowheads="1"/>
          </p:cNvSpPr>
          <p:nvPr/>
        </p:nvSpPr>
        <p:spPr bwMode="auto">
          <a:xfrm rot="5400000">
            <a:off x="7025772" y="2148956"/>
            <a:ext cx="550312" cy="323850"/>
          </a:xfrm>
          <a:prstGeom prst="triangle">
            <a:avLst>
              <a:gd name="adj" fmla="val 50000"/>
            </a:avLst>
          </a:prstGeom>
          <a:solidFill>
            <a:srgbClr val="004274"/>
          </a:solidFill>
          <a:ln w="9525" algn="ctr">
            <a:noFill/>
            <a:round/>
            <a:headEnd/>
            <a:tailEnd/>
          </a:ln>
        </p:spPr>
        <p:txBody>
          <a:bodyPr anchor="ctr"/>
          <a:lstStyle/>
          <a:p>
            <a:pPr marL="276225" marR="0" lvl="0" indent="-276225" algn="l" defTabSz="914400" rtl="0" eaLnBrk="1" fontAlgn="auto" latinLnBrk="0" hangingPunct="1">
              <a:lnSpc>
                <a:spcPct val="120000"/>
              </a:lnSpc>
              <a:spcBef>
                <a:spcPts val="1200"/>
              </a:spcBef>
              <a:spcAft>
                <a:spcPts val="0"/>
              </a:spcAft>
              <a:buClrTx/>
              <a:buSzTx/>
              <a:buFont typeface="Wingdings" pitchFamily="2" charset="2"/>
              <a:buNone/>
              <a:tabLst/>
              <a:defRPr/>
            </a:pPr>
            <a:endParaRPr kumimoji="0" lang="en-US" sz="1800" b="0" i="0" u="none" strike="noStrike" kern="1200" cap="none" spc="0" normalizeH="0" baseline="0" noProof="0" dirty="0" smtClean="0">
              <a:ln>
                <a:noFill/>
              </a:ln>
              <a:solidFill>
                <a:srgbClr val="89CC40"/>
              </a:solidFill>
              <a:effectLst/>
              <a:uLnTx/>
              <a:uFillTx/>
              <a:latin typeface="+mn-lt"/>
              <a:ea typeface="+mn-ea"/>
              <a:cs typeface="+mn-cs"/>
            </a:endParaRPr>
          </a:p>
          <a:p>
            <a:pPr marL="276225" marR="0" lvl="0" indent="-276225" algn="l" defTabSz="914400" rtl="0" eaLnBrk="1" fontAlgn="auto" latinLnBrk="0" hangingPunct="1">
              <a:lnSpc>
                <a:spcPct val="120000"/>
              </a:lnSpc>
              <a:spcBef>
                <a:spcPts val="1200"/>
              </a:spcBef>
              <a:spcAft>
                <a:spcPts val="0"/>
              </a:spcAft>
              <a:buClrTx/>
              <a:buSzTx/>
              <a:buFont typeface="Wingdings" pitchFamily="2" charset="2"/>
              <a:buNone/>
              <a:tabLst/>
              <a:defRPr/>
            </a:pPr>
            <a:endParaRPr kumimoji="0" lang="en-US" sz="300" b="0" i="0" u="none" strike="noStrike" kern="1200" cap="none" spc="0" normalizeH="0" baseline="0" noProof="0" dirty="0">
              <a:ln>
                <a:noFill/>
              </a:ln>
              <a:solidFill>
                <a:schemeClr val="bg1"/>
              </a:solidFill>
              <a:effectLst/>
              <a:uLnTx/>
              <a:uFillTx/>
              <a:latin typeface="+mn-lt"/>
              <a:ea typeface="+mn-ea"/>
              <a:cs typeface="+mn-cs"/>
            </a:endParaRPr>
          </a:p>
        </p:txBody>
      </p:sp>
      <p:sp>
        <p:nvSpPr>
          <p:cNvPr id="28" name="TextBox 27"/>
          <p:cNvSpPr txBox="1"/>
          <p:nvPr/>
        </p:nvSpPr>
        <p:spPr>
          <a:xfrm>
            <a:off x="7618935" y="3376663"/>
            <a:ext cx="951660"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chemeClr val="tx2"/>
                </a:solidFill>
              </a:rPr>
              <a:t>40%*</a:t>
            </a:r>
            <a:endParaRPr lang="en-US" sz="2400" b="1" dirty="0">
              <a:solidFill>
                <a:schemeClr val="tx2"/>
              </a:solidFill>
            </a:endParaRPr>
          </a:p>
        </p:txBody>
      </p:sp>
      <p:sp>
        <p:nvSpPr>
          <p:cNvPr id="31" name="TextBox 30"/>
          <p:cNvSpPr txBox="1"/>
          <p:nvPr/>
        </p:nvSpPr>
        <p:spPr>
          <a:xfrm>
            <a:off x="7637985" y="4000530"/>
            <a:ext cx="951660"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chemeClr val="tx2"/>
                </a:solidFill>
              </a:rPr>
              <a:t>44%*</a:t>
            </a:r>
            <a:endParaRPr lang="en-US" sz="2400" b="1" dirty="0">
              <a:solidFill>
                <a:schemeClr val="tx2"/>
              </a:solidFill>
            </a:endParaRPr>
          </a:p>
        </p:txBody>
      </p:sp>
      <p:sp>
        <p:nvSpPr>
          <p:cNvPr id="27" name="Content Placeholder 13"/>
          <p:cNvSpPr txBox="1">
            <a:spLocks/>
          </p:cNvSpPr>
          <p:nvPr/>
        </p:nvSpPr>
        <p:spPr>
          <a:xfrm>
            <a:off x="5037545" y="682303"/>
            <a:ext cx="1630673" cy="243147"/>
          </a:xfrm>
          <a:prstGeom prst="rect">
            <a:avLst/>
          </a:prstGeom>
          <a:noFill/>
        </p:spPr>
        <p:txBody>
          <a:bodyPr vert="horz" lIns="0" tIns="0" rIns="0" bIns="0" rtlCol="0" anchor="ctr">
            <a:noAutofit/>
          </a:bodyPr>
          <a:lstStyle/>
          <a:p>
            <a:pPr marL="276225" marR="0" lvl="0" indent="-276225" algn="ctr" defTabSz="914400" rtl="0" eaLnBrk="1" fontAlgn="auto" latinLnBrk="0" hangingPunct="1">
              <a:lnSpc>
                <a:spcPct val="120000"/>
              </a:lnSpc>
              <a:spcBef>
                <a:spcPts val="1200"/>
              </a:spcBef>
              <a:spcAft>
                <a:spcPts val="0"/>
              </a:spcAft>
              <a:buClrTx/>
              <a:buSzTx/>
              <a:buFont typeface="Wingdings" pitchFamily="2" charset="2"/>
              <a:buNone/>
              <a:tabLst/>
              <a:defRPr/>
            </a:pPr>
            <a:endParaRPr kumimoji="0" lang="en-US" sz="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34" name="Gleichschenkliges Dreieck 57"/>
          <p:cNvSpPr txBox="1">
            <a:spLocks noChangeArrowheads="1"/>
          </p:cNvSpPr>
          <p:nvPr/>
        </p:nvSpPr>
        <p:spPr bwMode="auto">
          <a:xfrm rot="5400000">
            <a:off x="7030534" y="2815688"/>
            <a:ext cx="550312" cy="323850"/>
          </a:xfrm>
          <a:prstGeom prst="triangle">
            <a:avLst>
              <a:gd name="adj" fmla="val 50000"/>
            </a:avLst>
          </a:prstGeom>
          <a:solidFill>
            <a:srgbClr val="004274"/>
          </a:solidFill>
          <a:ln w="9525" algn="ctr">
            <a:noFill/>
            <a:round/>
            <a:headEnd/>
            <a:tailEnd/>
          </a:ln>
        </p:spPr>
        <p:txBody>
          <a:bodyPr anchor="ctr"/>
          <a:lstStyle/>
          <a:p>
            <a:pPr marL="276225" marR="0" lvl="0" indent="-276225" algn="l" defTabSz="914400" rtl="0" eaLnBrk="1" fontAlgn="auto" latinLnBrk="0" hangingPunct="1">
              <a:lnSpc>
                <a:spcPct val="120000"/>
              </a:lnSpc>
              <a:spcBef>
                <a:spcPts val="1200"/>
              </a:spcBef>
              <a:spcAft>
                <a:spcPts val="0"/>
              </a:spcAft>
              <a:buClrTx/>
              <a:buSzTx/>
              <a:buFont typeface="Wingdings" pitchFamily="2" charset="2"/>
              <a:buNone/>
              <a:tabLst/>
              <a:defRPr/>
            </a:pPr>
            <a:endParaRPr kumimoji="0" lang="en-US" sz="1800" b="0" i="0" u="none" strike="noStrike" kern="1200" cap="none" spc="0" normalizeH="0" baseline="0" noProof="0" dirty="0" smtClean="0">
              <a:ln>
                <a:noFill/>
              </a:ln>
              <a:solidFill>
                <a:srgbClr val="89CC40"/>
              </a:solidFill>
              <a:effectLst/>
              <a:uLnTx/>
              <a:uFillTx/>
              <a:latin typeface="+mn-lt"/>
              <a:ea typeface="+mn-ea"/>
              <a:cs typeface="+mn-cs"/>
            </a:endParaRPr>
          </a:p>
          <a:p>
            <a:pPr marL="276225" marR="0" lvl="0" indent="-276225" algn="l" defTabSz="914400" rtl="0" eaLnBrk="1" fontAlgn="auto" latinLnBrk="0" hangingPunct="1">
              <a:lnSpc>
                <a:spcPct val="120000"/>
              </a:lnSpc>
              <a:spcBef>
                <a:spcPts val="1200"/>
              </a:spcBef>
              <a:spcAft>
                <a:spcPts val="0"/>
              </a:spcAft>
              <a:buClrTx/>
              <a:buSzTx/>
              <a:buFont typeface="Wingdings" pitchFamily="2" charset="2"/>
              <a:buNone/>
              <a:tabLst/>
              <a:defRPr/>
            </a:pPr>
            <a:endParaRPr kumimoji="0" lang="en-US" sz="300" b="0" i="0" u="none" strike="noStrike" kern="1200" cap="none" spc="0" normalizeH="0" baseline="0" noProof="0" dirty="0">
              <a:ln>
                <a:noFill/>
              </a:ln>
              <a:solidFill>
                <a:schemeClr val="bg1"/>
              </a:solidFill>
              <a:effectLst/>
              <a:uLnTx/>
              <a:uFillTx/>
              <a:latin typeface="+mn-lt"/>
              <a:ea typeface="+mn-ea"/>
              <a:cs typeface="+mn-cs"/>
            </a:endParaRPr>
          </a:p>
        </p:txBody>
      </p:sp>
      <p:sp>
        <p:nvSpPr>
          <p:cNvPr id="35" name="TextBox 34"/>
          <p:cNvSpPr txBox="1"/>
          <p:nvPr/>
        </p:nvSpPr>
        <p:spPr>
          <a:xfrm>
            <a:off x="5815012" y="3339877"/>
            <a:ext cx="1294616" cy="55399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600" b="1" dirty="0" smtClean="0">
                <a:solidFill>
                  <a:schemeClr val="tx2"/>
                </a:solidFill>
              </a:rPr>
              <a:t>2011</a:t>
            </a:r>
            <a:r>
              <a:rPr lang="en-US" sz="1600" dirty="0" smtClean="0">
                <a:solidFill>
                  <a:schemeClr val="tx2"/>
                </a:solidFill>
              </a:rPr>
              <a:t>         </a:t>
            </a:r>
            <a:r>
              <a:rPr lang="en-US" sz="1000" dirty="0" smtClean="0">
                <a:solidFill>
                  <a:schemeClr val="tx2"/>
                </a:solidFill>
              </a:rPr>
              <a:t>Energy Reduction</a:t>
            </a:r>
            <a:r>
              <a:rPr lang="en-US" sz="1400" dirty="0" smtClean="0">
                <a:solidFill>
                  <a:schemeClr val="tx2"/>
                </a:solidFill>
              </a:rPr>
              <a:t>*</a:t>
            </a:r>
          </a:p>
        </p:txBody>
      </p:sp>
      <p:sp>
        <p:nvSpPr>
          <p:cNvPr id="36" name="TextBox 35"/>
          <p:cNvSpPr txBox="1"/>
          <p:nvPr/>
        </p:nvSpPr>
        <p:spPr>
          <a:xfrm>
            <a:off x="5815057" y="3973241"/>
            <a:ext cx="1294616" cy="55399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600" b="1" dirty="0" smtClean="0">
                <a:solidFill>
                  <a:schemeClr val="tx2"/>
                </a:solidFill>
              </a:rPr>
              <a:t>2012</a:t>
            </a:r>
            <a:r>
              <a:rPr lang="en-US" sz="1600" dirty="0" smtClean="0">
                <a:solidFill>
                  <a:schemeClr val="tx2"/>
                </a:solidFill>
              </a:rPr>
              <a:t>          </a:t>
            </a:r>
            <a:r>
              <a:rPr lang="en-US" sz="1000" dirty="0" smtClean="0">
                <a:solidFill>
                  <a:schemeClr val="tx2"/>
                </a:solidFill>
              </a:rPr>
              <a:t>Energy Reduction</a:t>
            </a:r>
            <a:r>
              <a:rPr lang="en-US" sz="1400" dirty="0" smtClean="0">
                <a:solidFill>
                  <a:schemeClr val="tx2"/>
                </a:solidFill>
              </a:rPr>
              <a:t>*</a:t>
            </a:r>
          </a:p>
        </p:txBody>
      </p:sp>
      <p:sp>
        <p:nvSpPr>
          <p:cNvPr id="37" name="TextBox 36"/>
          <p:cNvSpPr txBox="1"/>
          <p:nvPr/>
        </p:nvSpPr>
        <p:spPr>
          <a:xfrm>
            <a:off x="5815055" y="4620948"/>
            <a:ext cx="1294616" cy="55399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600" b="1" dirty="0" smtClean="0">
                <a:solidFill>
                  <a:schemeClr val="tx2"/>
                </a:solidFill>
              </a:rPr>
              <a:t>2013</a:t>
            </a:r>
            <a:r>
              <a:rPr lang="en-US" sz="1600" dirty="0" smtClean="0">
                <a:solidFill>
                  <a:schemeClr val="tx2"/>
                </a:solidFill>
              </a:rPr>
              <a:t>          </a:t>
            </a:r>
            <a:r>
              <a:rPr lang="en-US" sz="1000" dirty="0" smtClean="0">
                <a:solidFill>
                  <a:schemeClr val="tx2"/>
                </a:solidFill>
              </a:rPr>
              <a:t>Energy Reduction</a:t>
            </a:r>
            <a:r>
              <a:rPr lang="en-US" sz="1400" dirty="0" smtClean="0">
                <a:solidFill>
                  <a:schemeClr val="tx2"/>
                </a:solidFill>
              </a:rPr>
              <a:t>*</a:t>
            </a:r>
          </a:p>
        </p:txBody>
      </p:sp>
      <p:sp>
        <p:nvSpPr>
          <p:cNvPr id="38" name="Gleichschenkliges Dreieck 57"/>
          <p:cNvSpPr txBox="1">
            <a:spLocks noChangeArrowheads="1"/>
          </p:cNvSpPr>
          <p:nvPr/>
        </p:nvSpPr>
        <p:spPr bwMode="auto">
          <a:xfrm rot="5400000">
            <a:off x="7030518" y="3453914"/>
            <a:ext cx="550312" cy="323850"/>
          </a:xfrm>
          <a:prstGeom prst="triangle">
            <a:avLst>
              <a:gd name="adj" fmla="val 50000"/>
            </a:avLst>
          </a:prstGeom>
          <a:solidFill>
            <a:srgbClr val="004274"/>
          </a:solidFill>
          <a:ln w="9525" algn="ctr">
            <a:noFill/>
            <a:round/>
            <a:headEnd/>
            <a:tailEnd/>
          </a:ln>
        </p:spPr>
        <p:txBody>
          <a:bodyPr anchor="ctr"/>
          <a:lstStyle/>
          <a:p>
            <a:pPr marL="276225" marR="0" lvl="0" indent="-276225" algn="l" defTabSz="914400" rtl="0" eaLnBrk="1" fontAlgn="auto" latinLnBrk="0" hangingPunct="1">
              <a:lnSpc>
                <a:spcPct val="120000"/>
              </a:lnSpc>
              <a:spcBef>
                <a:spcPts val="1200"/>
              </a:spcBef>
              <a:spcAft>
                <a:spcPts val="0"/>
              </a:spcAft>
              <a:buClrTx/>
              <a:buSzTx/>
              <a:buFont typeface="Wingdings" pitchFamily="2" charset="2"/>
              <a:buNone/>
              <a:tabLst/>
              <a:defRPr/>
            </a:pPr>
            <a:endParaRPr kumimoji="0" lang="en-US" sz="1800" b="0" i="0" u="none" strike="noStrike" kern="1200" cap="none" spc="0" normalizeH="0" baseline="0" noProof="0" dirty="0" smtClean="0">
              <a:ln>
                <a:noFill/>
              </a:ln>
              <a:solidFill>
                <a:srgbClr val="89CC40"/>
              </a:solidFill>
              <a:effectLst/>
              <a:uLnTx/>
              <a:uFillTx/>
              <a:latin typeface="+mn-lt"/>
              <a:ea typeface="+mn-ea"/>
              <a:cs typeface="+mn-cs"/>
            </a:endParaRPr>
          </a:p>
          <a:p>
            <a:pPr marL="276225" marR="0" lvl="0" indent="-276225" algn="l" defTabSz="914400" rtl="0" eaLnBrk="1" fontAlgn="auto" latinLnBrk="0" hangingPunct="1">
              <a:lnSpc>
                <a:spcPct val="120000"/>
              </a:lnSpc>
              <a:spcBef>
                <a:spcPts val="1200"/>
              </a:spcBef>
              <a:spcAft>
                <a:spcPts val="0"/>
              </a:spcAft>
              <a:buClrTx/>
              <a:buSzTx/>
              <a:buFont typeface="Wingdings" pitchFamily="2" charset="2"/>
              <a:buNone/>
              <a:tabLst/>
              <a:defRPr/>
            </a:pPr>
            <a:endParaRPr kumimoji="0" lang="en-US" sz="300" b="0" i="0" u="none" strike="noStrike" kern="1200" cap="none" spc="0" normalizeH="0" baseline="0" noProof="0" dirty="0">
              <a:ln>
                <a:noFill/>
              </a:ln>
              <a:solidFill>
                <a:schemeClr val="bg1"/>
              </a:solidFill>
              <a:effectLst/>
              <a:uLnTx/>
              <a:uFillTx/>
              <a:latin typeface="+mn-lt"/>
              <a:ea typeface="+mn-ea"/>
              <a:cs typeface="+mn-cs"/>
            </a:endParaRPr>
          </a:p>
        </p:txBody>
      </p:sp>
      <p:sp>
        <p:nvSpPr>
          <p:cNvPr id="39" name="Gleichschenkliges Dreieck 57"/>
          <p:cNvSpPr txBox="1">
            <a:spLocks noChangeArrowheads="1"/>
          </p:cNvSpPr>
          <p:nvPr/>
        </p:nvSpPr>
        <p:spPr bwMode="auto">
          <a:xfrm rot="5400000">
            <a:off x="7035265" y="4082614"/>
            <a:ext cx="550312" cy="323850"/>
          </a:xfrm>
          <a:prstGeom prst="triangle">
            <a:avLst>
              <a:gd name="adj" fmla="val 50000"/>
            </a:avLst>
          </a:prstGeom>
          <a:solidFill>
            <a:srgbClr val="004274"/>
          </a:solidFill>
          <a:ln w="9525" algn="ctr">
            <a:noFill/>
            <a:round/>
            <a:headEnd/>
            <a:tailEnd/>
          </a:ln>
        </p:spPr>
        <p:txBody>
          <a:bodyPr anchor="ctr"/>
          <a:lstStyle/>
          <a:p>
            <a:pPr marL="276225" marR="0" lvl="0" indent="-276225" algn="l" defTabSz="914400" rtl="0" eaLnBrk="1" fontAlgn="auto" latinLnBrk="0" hangingPunct="1">
              <a:lnSpc>
                <a:spcPct val="120000"/>
              </a:lnSpc>
              <a:spcBef>
                <a:spcPts val="1200"/>
              </a:spcBef>
              <a:spcAft>
                <a:spcPts val="0"/>
              </a:spcAft>
              <a:buClrTx/>
              <a:buSzTx/>
              <a:buFont typeface="Wingdings" pitchFamily="2" charset="2"/>
              <a:buNone/>
              <a:tabLst/>
              <a:defRPr/>
            </a:pPr>
            <a:endParaRPr kumimoji="0" lang="en-US" sz="1800" b="0" i="0" u="none" strike="noStrike" kern="1200" cap="none" spc="0" normalizeH="0" baseline="0" noProof="0" dirty="0" smtClean="0">
              <a:ln>
                <a:noFill/>
              </a:ln>
              <a:solidFill>
                <a:srgbClr val="89CC40"/>
              </a:solidFill>
              <a:effectLst/>
              <a:uLnTx/>
              <a:uFillTx/>
              <a:latin typeface="+mn-lt"/>
              <a:ea typeface="+mn-ea"/>
              <a:cs typeface="+mn-cs"/>
            </a:endParaRPr>
          </a:p>
          <a:p>
            <a:pPr marL="276225" marR="0" lvl="0" indent="-276225" algn="l" defTabSz="914400" rtl="0" eaLnBrk="1" fontAlgn="auto" latinLnBrk="0" hangingPunct="1">
              <a:lnSpc>
                <a:spcPct val="120000"/>
              </a:lnSpc>
              <a:spcBef>
                <a:spcPts val="1200"/>
              </a:spcBef>
              <a:spcAft>
                <a:spcPts val="0"/>
              </a:spcAft>
              <a:buClrTx/>
              <a:buSzTx/>
              <a:buFont typeface="Wingdings" pitchFamily="2" charset="2"/>
              <a:buNone/>
              <a:tabLst/>
              <a:defRPr/>
            </a:pPr>
            <a:endParaRPr kumimoji="0" lang="en-US" sz="300" b="0" i="0" u="none" strike="noStrike" kern="1200" cap="none" spc="0" normalizeH="0" baseline="0" noProof="0" dirty="0">
              <a:ln>
                <a:noFill/>
              </a:ln>
              <a:solidFill>
                <a:schemeClr val="bg1"/>
              </a:solidFill>
              <a:effectLst/>
              <a:uLnTx/>
              <a:uFillTx/>
              <a:latin typeface="+mn-lt"/>
              <a:ea typeface="+mn-ea"/>
              <a:cs typeface="+mn-cs"/>
            </a:endParaRPr>
          </a:p>
        </p:txBody>
      </p:sp>
      <p:sp>
        <p:nvSpPr>
          <p:cNvPr id="40" name="Gleichschenkliges Dreieck 57"/>
          <p:cNvSpPr txBox="1">
            <a:spLocks noChangeArrowheads="1"/>
          </p:cNvSpPr>
          <p:nvPr/>
        </p:nvSpPr>
        <p:spPr bwMode="auto">
          <a:xfrm rot="5400000">
            <a:off x="7035265" y="4735145"/>
            <a:ext cx="550312" cy="323850"/>
          </a:xfrm>
          <a:prstGeom prst="triangle">
            <a:avLst>
              <a:gd name="adj" fmla="val 50000"/>
            </a:avLst>
          </a:prstGeom>
          <a:solidFill>
            <a:schemeClr val="accent2"/>
          </a:solidFill>
          <a:ln w="9525" algn="ctr">
            <a:noFill/>
            <a:round/>
            <a:headEnd/>
            <a:tailEnd/>
          </a:ln>
        </p:spPr>
        <p:txBody>
          <a:bodyPr anchor="ctr"/>
          <a:lstStyle/>
          <a:p>
            <a:pPr marL="276225" marR="0" lvl="0" indent="-276225" algn="l" defTabSz="914400" rtl="0" eaLnBrk="1" fontAlgn="auto" latinLnBrk="0" hangingPunct="1">
              <a:lnSpc>
                <a:spcPct val="120000"/>
              </a:lnSpc>
              <a:spcBef>
                <a:spcPts val="1200"/>
              </a:spcBef>
              <a:spcAft>
                <a:spcPts val="0"/>
              </a:spcAft>
              <a:buClrTx/>
              <a:buSzTx/>
              <a:buFont typeface="Wingdings" pitchFamily="2" charset="2"/>
              <a:buNone/>
              <a:tabLst/>
              <a:defRPr/>
            </a:pPr>
            <a:endParaRPr kumimoji="0" lang="en-US" sz="1800" b="0" i="0" u="none" strike="noStrike" kern="1200" cap="none" spc="0" normalizeH="0" baseline="0" noProof="0" dirty="0" smtClean="0">
              <a:ln>
                <a:noFill/>
              </a:ln>
              <a:solidFill>
                <a:srgbClr val="89CC40"/>
              </a:solidFill>
              <a:effectLst/>
              <a:uLnTx/>
              <a:uFillTx/>
              <a:latin typeface="+mn-lt"/>
              <a:ea typeface="+mn-ea"/>
              <a:cs typeface="+mn-cs"/>
            </a:endParaRPr>
          </a:p>
          <a:p>
            <a:pPr marL="276225" marR="0" lvl="0" indent="-276225" algn="l" defTabSz="914400" rtl="0" eaLnBrk="1" fontAlgn="auto" latinLnBrk="0" hangingPunct="1">
              <a:lnSpc>
                <a:spcPct val="120000"/>
              </a:lnSpc>
              <a:spcBef>
                <a:spcPts val="1200"/>
              </a:spcBef>
              <a:spcAft>
                <a:spcPts val="0"/>
              </a:spcAft>
              <a:buClrTx/>
              <a:buSzTx/>
              <a:buFont typeface="Wingdings" pitchFamily="2" charset="2"/>
              <a:buNone/>
              <a:tabLst/>
              <a:defRPr/>
            </a:pPr>
            <a:endParaRPr kumimoji="0" lang="en-US" sz="300" b="0" i="0" u="none" strike="noStrike" kern="1200" cap="none" spc="0" normalizeH="0" baseline="0" noProof="0" dirty="0">
              <a:ln>
                <a:noFill/>
              </a:ln>
              <a:solidFill>
                <a:schemeClr val="bg1"/>
              </a:solidFill>
              <a:effectLst/>
              <a:uLnTx/>
              <a:uFillTx/>
              <a:latin typeface="+mn-lt"/>
              <a:ea typeface="+mn-ea"/>
              <a:cs typeface="+mn-cs"/>
            </a:endParaRPr>
          </a:p>
        </p:txBody>
      </p:sp>
      <p:sp>
        <p:nvSpPr>
          <p:cNvPr id="41" name="TextBox 40"/>
          <p:cNvSpPr txBox="1"/>
          <p:nvPr/>
        </p:nvSpPr>
        <p:spPr>
          <a:xfrm>
            <a:off x="7642732" y="4653045"/>
            <a:ext cx="951660"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chemeClr val="tx2"/>
                </a:solidFill>
              </a:rPr>
              <a:t>60%*</a:t>
            </a:r>
            <a:endParaRPr lang="en-US" sz="2400" b="1" dirty="0">
              <a:solidFill>
                <a:schemeClr val="tx2"/>
              </a:solidFill>
            </a:endParaRPr>
          </a:p>
        </p:txBody>
      </p:sp>
      <p:sp>
        <p:nvSpPr>
          <p:cNvPr id="30" name="TextBox 29"/>
          <p:cNvSpPr txBox="1"/>
          <p:nvPr/>
        </p:nvSpPr>
        <p:spPr>
          <a:xfrm>
            <a:off x="7445110" y="6446545"/>
            <a:ext cx="1505540" cy="2308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900" dirty="0" smtClean="0">
                <a:solidFill>
                  <a:schemeClr val="tx2"/>
                </a:solidFill>
                <a:latin typeface="Arial"/>
                <a:cs typeface="Arial"/>
              </a:rPr>
              <a:t>¹ </a:t>
            </a:r>
            <a:r>
              <a:rPr lang="en-US" sz="900" dirty="0" smtClean="0">
                <a:solidFill>
                  <a:schemeClr val="tx2"/>
                </a:solidFill>
              </a:rPr>
              <a:t>includes solar kWh used</a:t>
            </a:r>
            <a:endParaRPr lang="en-US" sz="900" dirty="0">
              <a:solidFill>
                <a:schemeClr val="tx2"/>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owerPoint template MR SM 4-3 original">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effectLst>
          <a:outerShdw blurRad="50800" dist="38100" dir="2700000" algn="tl" rotWithShape="0">
            <a:prstClr val="black">
              <a:alpha val="40000"/>
            </a:prstClr>
          </a:outerShdw>
        </a:effectLst>
      </a:spPr>
      <a:bodyPr wrap="square" rtlCol="0">
        <a:spAutoFit/>
      </a:bodyPr>
      <a:lstStyle>
        <a:defPPr>
          <a:defRPr sz="1600" dirty="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Munich RE FINAL">
      <a:dk1>
        <a:srgbClr val="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92278F"/>
      </a:hlink>
      <a:folHlink>
        <a:srgbClr val="CE7B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unich RE FINAL">
      <a:dk1>
        <a:srgbClr val="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92278F"/>
      </a:hlink>
      <a:folHlink>
        <a:srgbClr val="CE7B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D916906A47949A3DEFF1F72CF2348" ma:contentTypeVersion="8" ma:contentTypeDescription="Create a new document." ma:contentTypeScope="" ma:versionID="26d35d67d8350b2ad289f9ac2af9cb7e">
  <xsd:schema xmlns:xsd="http://www.w3.org/2001/XMLSchema" xmlns:p="http://schemas.microsoft.com/office/2006/metadata/properties" xmlns:ns2="F3FDA6DA-1E77-420E-AC0F-EA0FDFA20592" targetNamespace="http://schemas.microsoft.com/office/2006/metadata/properties" ma:root="true" ma:fieldsID="bd699d5c9c824fc882683cf95175b907" ns2:_="">
    <xsd:import namespace="F3FDA6DA-1E77-420E-AC0F-EA0FDFA20592"/>
    <xsd:element name="properties">
      <xsd:complexType>
        <xsd:sequence>
          <xsd:element name="documentManagement">
            <xsd:complexType>
              <xsd:all>
                <xsd:element ref="ns2:Author0"/>
                <xsd:element ref="ns2:Publisher" minOccurs="0"/>
                <xsd:element ref="ns2:Description0"/>
                <xsd:element ref="ns2:Rights" minOccurs="0"/>
                <xsd:element ref="ns2:Confidentiality" minOccurs="0"/>
                <xsd:element ref="ns2:WorkingUnit" minOccurs="0"/>
                <xsd:element ref="ns2:Language" minOccurs="0"/>
                <xsd:element ref="ns2:Format" minOccurs="0"/>
              </xsd:all>
            </xsd:complexType>
          </xsd:element>
        </xsd:sequence>
      </xsd:complexType>
    </xsd:element>
  </xsd:schema>
  <xsd:schema xmlns:xsd="http://www.w3.org/2001/XMLSchema" xmlns:dms="http://schemas.microsoft.com/office/2006/documentManagement/types" targetNamespace="F3FDA6DA-1E77-420E-AC0F-EA0FDFA20592" elementFormDefault="qualified">
    <xsd:import namespace="http://schemas.microsoft.com/office/2006/documentManagement/types"/>
    <xsd:element name="Author0" ma:index="8" ma:displayName="Author" ma:internalName="Author0">
      <xsd:simpleType>
        <xsd:restriction base="dms:Text">
          <xsd:maxLength value="255"/>
        </xsd:restriction>
      </xsd:simpleType>
    </xsd:element>
    <xsd:element name="Publisher" ma:index="9" nillable="true" ma:displayName="Publisher" ma:internalName="Publisher">
      <xsd:simpleType>
        <xsd:restriction base="dms:Text">
          <xsd:maxLength value="255"/>
        </xsd:restriction>
      </xsd:simpleType>
    </xsd:element>
    <xsd:element name="Description0" ma:index="10" ma:displayName="Description" ma:internalName="Description0">
      <xsd:simpleType>
        <xsd:restriction base="dms:Note"/>
      </xsd:simpleType>
    </xsd:element>
    <xsd:element name="Rights" ma:index="11" nillable="true" ma:displayName="Rights" ma:default="MR" ma:format="Dropdown" ma:internalName="Rights">
      <xsd:simpleType>
        <xsd:restriction base="dms:Choice">
          <xsd:enumeration value="MR"/>
          <xsd:enumeration value="Creator"/>
          <xsd:enumeration value="External"/>
          <xsd:enumeration value="Other"/>
        </xsd:restriction>
      </xsd:simpleType>
    </xsd:element>
    <xsd:element name="Confidentiality" ma:index="12" nillable="true" ma:displayName="Confidentiality" ma:default="Public" ma:format="Dropdown" ma:internalName="Confidentiality">
      <xsd:simpleType>
        <xsd:restriction base="dms:Choice">
          <xsd:enumeration value="Public"/>
          <xsd:enumeration value="MR Group Internal"/>
          <xsd:enumeration value="Confidential"/>
        </xsd:restriction>
      </xsd:simpleType>
    </xsd:element>
    <xsd:element name="WorkingUnit" ma:index="13" nillable="true" ma:displayName="WorkingUnit" ma:internalName="WorkingUnit">
      <xsd:simpleType>
        <xsd:restriction base="dms:Text">
          <xsd:maxLength value="255"/>
        </xsd:restriction>
      </xsd:simpleType>
    </xsd:element>
    <xsd:element name="Language" ma:index="14" nillable="true" ma:displayName="Language" ma:default="en" ma:format="Dropdown" ma:internalName="Language">
      <xsd:simpleType>
        <xsd:union memberTypes="dms:Text">
          <xsd:simpleType>
            <xsd:restriction base="dms:Choice">
              <xsd:enumeration value="en"/>
              <xsd:enumeration value="fr"/>
              <xsd:enumeration value="it"/>
              <xsd:enumeration value="el"/>
              <xsd:enumeration value="da"/>
              <xsd:enumeration value="de"/>
            </xsd:restriction>
          </xsd:simpleType>
        </xsd:union>
      </xsd:simpleType>
    </xsd:element>
    <xsd:element name="Format" ma:index="15" nillable="true" ma:displayName="Format" ma:default="text" ma:format="Dropdown" ma:internalName="Format">
      <xsd:simpleType>
        <xsd:union memberTypes="dms:Text">
          <xsd:simpleType>
            <xsd:restriction base="dms:Choice">
              <xsd:enumeration value="application"/>
              <xsd:enumeration value="audio"/>
              <xsd:enumeration value="image"/>
              <xsd:enumeration value="message"/>
              <xsd:enumeration value="model"/>
              <xsd:enumeration value="multipart"/>
              <xsd:enumeration value="text"/>
              <xsd:enumeration value="video"/>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er xmlns="F3FDA6DA-1E77-420E-AC0F-EA0FDFA20592" xsi:nil="true"/>
    <Format xmlns="F3FDA6DA-1E77-420E-AC0F-EA0FDFA20592">text</Format>
    <Language xmlns="F3FDA6DA-1E77-420E-AC0F-EA0FDFA20592">en</Language>
    <Rights xmlns="F3FDA6DA-1E77-420E-AC0F-EA0FDFA20592">MR</Rights>
    <Author0 xmlns="F3FDA6DA-1E77-420E-AC0F-EA0FDFA20592">Irma Sarafin</Author0>
    <WorkingUnit xmlns="F3FDA6DA-1E77-420E-AC0F-EA0FDFA20592" xsi:nil="true"/>
    <Confidentiality xmlns="F3FDA6DA-1E77-420E-AC0F-EA0FDFA20592">Public</Confidentiality>
    <Description0 xmlns="F3FDA6DA-1E77-420E-AC0F-EA0FDFA20592">Energy Consumption</Description0>
  </documentManagement>
</p:properties>
</file>

<file path=customXml/itemProps1.xml><?xml version="1.0" encoding="utf-8"?>
<ds:datastoreItem xmlns:ds="http://schemas.openxmlformats.org/officeDocument/2006/customXml" ds:itemID="{BBA044AA-341E-412B-9BCC-27EA14A425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FDA6DA-1E77-420E-AC0F-EA0FDFA2059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BEFC4B4-BBF4-418F-9B63-4536F997C3E4}">
  <ds:schemaRefs>
    <ds:schemaRef ds:uri="http://schemas.microsoft.com/sharepoint/v3/contenttype/forms"/>
  </ds:schemaRefs>
</ds:datastoreItem>
</file>

<file path=customXml/itemProps3.xml><?xml version="1.0" encoding="utf-8"?>
<ds:datastoreItem xmlns:ds="http://schemas.openxmlformats.org/officeDocument/2006/customXml" ds:itemID="{63497E11-6D7B-4C1C-9802-888202F0AF0E}">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F3FDA6DA-1E77-420E-AC0F-EA0FDFA20592"/>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0</TotalTime>
  <Words>167</Words>
  <Application>Microsoft Macintosh PowerPoint</Application>
  <PresentationFormat>On-screen Show (4:3)</PresentationFormat>
  <Paragraphs>32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PowerPoint template MR SM 4-3 original</vt:lpstr>
      <vt:lpstr>Performance Dashboard Energy Consumption Annual Totals 2007-2013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USE TEMPLATE</dc:title>
  <dc:creator/>
  <cp:lastModifiedBy/>
  <cp:revision>1</cp:revision>
  <dcterms:created xsi:type="dcterms:W3CDTF">2010-02-14T00:30:27Z</dcterms:created>
  <dcterms:modified xsi:type="dcterms:W3CDTF">2014-05-22T20:29:05Z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0x010100167D916906A47949A3DEFF1F72CF2348</vt:lpwstr>
  </property>
  <property fmtid="{D5CDD505-2E9C-101B-9397-08002B2CF9AE}" pid="3" name="Templates">
    <vt:lpwstr>Templates</vt:lpwstr>
  </property>
  <property fmtid="{D5CDD505-2E9C-101B-9397-08002B2CF9AE}" pid="4" name="Notes0">
    <vt:lpwstr>Use for internal presentations/training. This version has the service mark logo.</vt:lpwstr>
  </property>
  <property fmtid="{D5CDD505-2E9C-101B-9397-08002B2CF9AE}" pid="5" name="Powerpoint">
    <vt:lpwstr>Master Templates</vt:lpwstr>
  </property>
</Properties>
</file>